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4" r:id="rId1"/>
  </p:sldMasterIdLst>
  <p:notesMasterIdLst>
    <p:notesMasterId r:id="rId36"/>
  </p:notesMasterIdLst>
  <p:sldIdLst>
    <p:sldId id="256" r:id="rId2"/>
    <p:sldId id="530" r:id="rId3"/>
    <p:sldId id="546" r:id="rId4"/>
    <p:sldId id="538" r:id="rId5"/>
    <p:sldId id="260" r:id="rId6"/>
    <p:sldId id="261" r:id="rId7"/>
    <p:sldId id="264" r:id="rId8"/>
    <p:sldId id="265" r:id="rId9"/>
    <p:sldId id="266" r:id="rId10"/>
    <p:sldId id="542" r:id="rId11"/>
    <p:sldId id="267" r:id="rId12"/>
    <p:sldId id="352" r:id="rId13"/>
    <p:sldId id="353" r:id="rId14"/>
    <p:sldId id="544" r:id="rId15"/>
    <p:sldId id="545" r:id="rId16"/>
    <p:sldId id="356" r:id="rId17"/>
    <p:sldId id="534" r:id="rId18"/>
    <p:sldId id="533" r:id="rId19"/>
    <p:sldId id="532" r:id="rId20"/>
    <p:sldId id="359" r:id="rId21"/>
    <p:sldId id="361" r:id="rId22"/>
    <p:sldId id="364" r:id="rId23"/>
    <p:sldId id="365" r:id="rId24"/>
    <p:sldId id="366" r:id="rId25"/>
    <p:sldId id="543" r:id="rId26"/>
    <p:sldId id="373" r:id="rId27"/>
    <p:sldId id="377" r:id="rId28"/>
    <p:sldId id="378" r:id="rId29"/>
    <p:sldId id="379" r:id="rId30"/>
    <p:sldId id="535" r:id="rId31"/>
    <p:sldId id="539" r:id="rId32"/>
    <p:sldId id="540" r:id="rId33"/>
    <p:sldId id="541" r:id="rId34"/>
    <p:sldId id="547" r:id="rId3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ＭＳ Ｐゴシック" charset="-128"/>
        <a:ea typeface="ＭＳ Ｐゴシック" charset="-128"/>
        <a:cs typeface="+mn-cs"/>
      </a:defRPr>
    </a:lvl1pPr>
    <a:lvl2pPr marL="457200" algn="l" rtl="0" fontAlgn="base">
      <a:spcBef>
        <a:spcPct val="0"/>
      </a:spcBef>
      <a:spcAft>
        <a:spcPct val="0"/>
      </a:spcAft>
      <a:defRPr kumimoji="1" kern="1200">
        <a:solidFill>
          <a:schemeClr val="tx1"/>
        </a:solidFill>
        <a:latin typeface="ＭＳ Ｐゴシック" charset="-128"/>
        <a:ea typeface="ＭＳ Ｐゴシック" charset="-128"/>
        <a:cs typeface="+mn-cs"/>
      </a:defRPr>
    </a:lvl2pPr>
    <a:lvl3pPr marL="914400" algn="l" rtl="0" fontAlgn="base">
      <a:spcBef>
        <a:spcPct val="0"/>
      </a:spcBef>
      <a:spcAft>
        <a:spcPct val="0"/>
      </a:spcAft>
      <a:defRPr kumimoji="1" kern="1200">
        <a:solidFill>
          <a:schemeClr val="tx1"/>
        </a:solidFill>
        <a:latin typeface="ＭＳ Ｐゴシック" charset="-128"/>
        <a:ea typeface="ＭＳ Ｐゴシック" charset="-128"/>
        <a:cs typeface="+mn-cs"/>
      </a:defRPr>
    </a:lvl3pPr>
    <a:lvl4pPr marL="1371600" algn="l" rtl="0" fontAlgn="base">
      <a:spcBef>
        <a:spcPct val="0"/>
      </a:spcBef>
      <a:spcAft>
        <a:spcPct val="0"/>
      </a:spcAft>
      <a:defRPr kumimoji="1" kern="1200">
        <a:solidFill>
          <a:schemeClr val="tx1"/>
        </a:solidFill>
        <a:latin typeface="ＭＳ Ｐゴシック" charset="-128"/>
        <a:ea typeface="ＭＳ Ｐゴシック" charset="-128"/>
        <a:cs typeface="+mn-cs"/>
      </a:defRPr>
    </a:lvl4pPr>
    <a:lvl5pPr marL="1828800" algn="l" rtl="0" fontAlgn="base">
      <a:spcBef>
        <a:spcPct val="0"/>
      </a:spcBef>
      <a:spcAft>
        <a:spcPct val="0"/>
      </a:spcAft>
      <a:defRPr kumimoji="1" kern="1200">
        <a:solidFill>
          <a:schemeClr val="tx1"/>
        </a:solidFill>
        <a:latin typeface="ＭＳ Ｐゴシック" charset="-128"/>
        <a:ea typeface="ＭＳ Ｐゴシック" charset="-128"/>
        <a:cs typeface="+mn-cs"/>
      </a:defRPr>
    </a:lvl5pPr>
    <a:lvl6pPr marL="2286000" algn="l" defTabSz="914400" rtl="0" eaLnBrk="1" latinLnBrk="0" hangingPunct="1">
      <a:defRPr kumimoji="1" kern="1200">
        <a:solidFill>
          <a:schemeClr val="tx1"/>
        </a:solidFill>
        <a:latin typeface="ＭＳ Ｐゴシック" charset="-128"/>
        <a:ea typeface="ＭＳ Ｐゴシック" charset="-128"/>
        <a:cs typeface="+mn-cs"/>
      </a:defRPr>
    </a:lvl6pPr>
    <a:lvl7pPr marL="2743200" algn="l" defTabSz="914400" rtl="0" eaLnBrk="1" latinLnBrk="0" hangingPunct="1">
      <a:defRPr kumimoji="1" kern="1200">
        <a:solidFill>
          <a:schemeClr val="tx1"/>
        </a:solidFill>
        <a:latin typeface="ＭＳ Ｐゴシック" charset="-128"/>
        <a:ea typeface="ＭＳ Ｐゴシック" charset="-128"/>
        <a:cs typeface="+mn-cs"/>
      </a:defRPr>
    </a:lvl7pPr>
    <a:lvl8pPr marL="3200400" algn="l" defTabSz="914400" rtl="0" eaLnBrk="1" latinLnBrk="0" hangingPunct="1">
      <a:defRPr kumimoji="1" kern="1200">
        <a:solidFill>
          <a:schemeClr val="tx1"/>
        </a:solidFill>
        <a:latin typeface="ＭＳ Ｐゴシック" charset="-128"/>
        <a:ea typeface="ＭＳ Ｐゴシック" charset="-128"/>
        <a:cs typeface="+mn-cs"/>
      </a:defRPr>
    </a:lvl8pPr>
    <a:lvl9pPr marL="3657600" algn="l" defTabSz="914400" rtl="0" eaLnBrk="1" latinLnBrk="0" hangingPunct="1">
      <a:defRPr kumimoji="1"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18E"/>
    <a:srgbClr val="88988B"/>
    <a:srgbClr val="749C83"/>
    <a:srgbClr val="BBC5C0"/>
    <a:srgbClr val="BB7A49"/>
    <a:srgbClr val="95BB37"/>
    <a:srgbClr val="355D42"/>
    <a:srgbClr val="D6E1F2"/>
    <a:srgbClr val="E2BD9E"/>
    <a:srgbClr val="A6B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2" autoAdjust="0"/>
  </p:normalViewPr>
  <p:slideViewPr>
    <p:cSldViewPr>
      <p:cViewPr varScale="1">
        <p:scale>
          <a:sx n="76" d="100"/>
          <a:sy n="76" d="100"/>
        </p:scale>
        <p:origin x="643" y="67"/>
      </p:cViewPr>
      <p:guideLst>
        <p:guide orient="horz" pos="2160"/>
        <p:guide pos="2880"/>
      </p:guideLst>
    </p:cSldViewPr>
  </p:slideViewPr>
  <p:outlineViewPr>
    <p:cViewPr>
      <p:scale>
        <a:sx n="33" d="100"/>
        <a:sy n="33" d="100"/>
      </p:scale>
      <p:origin x="0" y="-5850"/>
    </p:cViewPr>
    <p:sldLst>
      <p:sld r:id="rId1" collapse="1"/>
      <p:sld r:id="rId2" collapse="1"/>
    </p:sldLst>
  </p:outlineViewPr>
  <p:notesTextViewPr>
    <p:cViewPr>
      <p:scale>
        <a:sx n="300" d="100"/>
        <a:sy n="300" d="100"/>
      </p:scale>
      <p:origin x="0" y="0"/>
    </p:cViewPr>
  </p:notesTextViewPr>
  <p:sorterViewPr>
    <p:cViewPr varScale="1">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C0E71-6787-4D12-BC9A-2BE72A463572}" type="doc">
      <dgm:prSet loTypeId="urn:microsoft.com/office/officeart/2005/8/layout/hChevron3" loCatId="process" qsTypeId="urn:microsoft.com/office/officeart/2005/8/quickstyle/simple1" qsCatId="simple" csTypeId="urn:microsoft.com/office/officeart/2005/8/colors/colorful5" csCatId="colorful" phldr="1"/>
      <dgm:spPr/>
    </dgm:pt>
    <dgm:pt modelId="{30F7D314-3ECB-43F9-83B3-54C9F0B86003}">
      <dgm:prSet phldrT="[テキスト]" custT="1"/>
      <dgm:spPr>
        <a:xfrm>
          <a:off x="1002" y="666616"/>
          <a:ext cx="1005830" cy="402332"/>
        </a:xfrm>
        <a:prstGeom prst="homePlat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1050" dirty="0" smtClean="0">
              <a:solidFill>
                <a:sysClr val="window" lastClr="FFFFFF"/>
              </a:solidFill>
              <a:latin typeface="Meiryo UI"/>
              <a:ea typeface="メイリオ"/>
              <a:cs typeface="+mn-cs"/>
            </a:rPr>
            <a:t>requirement definition</a:t>
          </a:r>
          <a:endParaRPr kumimoji="1" lang="ja-JP" altLang="en-US" sz="1050" dirty="0">
            <a:solidFill>
              <a:sysClr val="window" lastClr="FFFFFF"/>
            </a:solidFill>
            <a:latin typeface="Meiryo UI"/>
            <a:ea typeface="メイリオ"/>
            <a:cs typeface="+mn-cs"/>
          </a:endParaRPr>
        </a:p>
      </dgm:t>
    </dgm:pt>
    <dgm:pt modelId="{422EBABF-3F67-4EF8-B876-3FCD74CE60C7}" type="parTrans" cxnId="{779BF38C-6200-4872-9160-628805E53756}">
      <dgm:prSet/>
      <dgm:spPr/>
      <dgm:t>
        <a:bodyPr/>
        <a:lstStyle/>
        <a:p>
          <a:endParaRPr kumimoji="1" lang="ja-JP" altLang="en-US" sz="3200"/>
        </a:p>
      </dgm:t>
    </dgm:pt>
    <dgm:pt modelId="{445F78D7-8AC3-4073-A36A-E06EE6A29BE9}" type="sibTrans" cxnId="{779BF38C-6200-4872-9160-628805E53756}">
      <dgm:prSet/>
      <dgm:spPr/>
      <dgm:t>
        <a:bodyPr/>
        <a:lstStyle/>
        <a:p>
          <a:endParaRPr kumimoji="1" lang="ja-JP" altLang="en-US" sz="3200"/>
        </a:p>
      </dgm:t>
    </dgm:pt>
    <dgm:pt modelId="{C7D5260E-4054-439F-BFD1-EAAD064A4E80}">
      <dgm:prSet phldrT="[テキスト]" custT="1"/>
      <dgm:spPr>
        <a:xfrm>
          <a:off x="805666" y="666616"/>
          <a:ext cx="1005830" cy="402332"/>
        </a:xfrm>
        <a:prstGeom prst="chevron">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1050" dirty="0" smtClean="0">
              <a:solidFill>
                <a:sysClr val="window" lastClr="FFFFFF"/>
              </a:solidFill>
              <a:latin typeface="Meiryo UI"/>
              <a:ea typeface="メイリオ"/>
              <a:cs typeface="+mn-cs"/>
            </a:rPr>
            <a:t>design</a:t>
          </a:r>
          <a:endParaRPr kumimoji="1" lang="ja-JP" altLang="en-US" sz="1050" dirty="0">
            <a:solidFill>
              <a:sysClr val="window" lastClr="FFFFFF"/>
            </a:solidFill>
            <a:latin typeface="Meiryo UI"/>
            <a:ea typeface="メイリオ"/>
            <a:cs typeface="+mn-cs"/>
          </a:endParaRPr>
        </a:p>
      </dgm:t>
    </dgm:pt>
    <dgm:pt modelId="{6625D304-E044-41C1-AE3F-62878DE2D766}" type="parTrans" cxnId="{C6103942-CC8E-4D23-9ACD-D5E08C5842D3}">
      <dgm:prSet/>
      <dgm:spPr/>
      <dgm:t>
        <a:bodyPr/>
        <a:lstStyle/>
        <a:p>
          <a:endParaRPr kumimoji="1" lang="ja-JP" altLang="en-US" sz="3200"/>
        </a:p>
      </dgm:t>
    </dgm:pt>
    <dgm:pt modelId="{1EB34780-A2D7-461E-B970-43BC96D23C92}" type="sibTrans" cxnId="{C6103942-CC8E-4D23-9ACD-D5E08C5842D3}">
      <dgm:prSet/>
      <dgm:spPr/>
      <dgm:t>
        <a:bodyPr/>
        <a:lstStyle/>
        <a:p>
          <a:endParaRPr kumimoji="1" lang="ja-JP" altLang="en-US" sz="3200"/>
        </a:p>
      </dgm:t>
    </dgm:pt>
    <dgm:pt modelId="{3A6B3C77-69BD-45DD-8CEF-F3CEF2EBACAE}">
      <dgm:prSet phldrT="[テキスト]" custT="1"/>
      <dgm:spPr>
        <a:xfrm>
          <a:off x="1610330" y="666616"/>
          <a:ext cx="1005830" cy="402332"/>
        </a:xfrm>
        <a:prstGeom prst="chevron">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1050" dirty="0" smtClean="0">
              <a:solidFill>
                <a:sysClr val="window" lastClr="FFFFFF"/>
              </a:solidFill>
              <a:latin typeface="Meiryo UI"/>
              <a:ea typeface="メイリオ"/>
              <a:cs typeface="+mn-cs"/>
            </a:rPr>
            <a:t>implementation</a:t>
          </a:r>
          <a:endParaRPr kumimoji="1" lang="ja-JP" altLang="en-US" sz="1050" dirty="0">
            <a:solidFill>
              <a:sysClr val="window" lastClr="FFFFFF"/>
            </a:solidFill>
            <a:latin typeface="Meiryo UI"/>
            <a:ea typeface="メイリオ"/>
            <a:cs typeface="+mn-cs"/>
          </a:endParaRPr>
        </a:p>
      </dgm:t>
    </dgm:pt>
    <dgm:pt modelId="{0410156F-9E69-4AF6-A013-F01812BBDE61}" type="parTrans" cxnId="{D31B1EE4-AD71-4128-A4B5-391D7392F133}">
      <dgm:prSet/>
      <dgm:spPr/>
      <dgm:t>
        <a:bodyPr/>
        <a:lstStyle/>
        <a:p>
          <a:endParaRPr kumimoji="1" lang="ja-JP" altLang="en-US" sz="3200"/>
        </a:p>
      </dgm:t>
    </dgm:pt>
    <dgm:pt modelId="{5B04C734-B04A-4544-9DC9-845D82918FF3}" type="sibTrans" cxnId="{D31B1EE4-AD71-4128-A4B5-391D7392F133}">
      <dgm:prSet/>
      <dgm:spPr/>
      <dgm:t>
        <a:bodyPr/>
        <a:lstStyle/>
        <a:p>
          <a:endParaRPr kumimoji="1" lang="ja-JP" altLang="en-US" sz="3200"/>
        </a:p>
      </dgm:t>
    </dgm:pt>
    <dgm:pt modelId="{C8D284D2-DBAD-47C7-B97D-08D78F9C2092}">
      <dgm:prSet custT="1"/>
      <dgm:spPr>
        <a:xfrm>
          <a:off x="2414995" y="666616"/>
          <a:ext cx="1005830" cy="402332"/>
        </a:xfrm>
        <a:prstGeom prst="chevron">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1050" dirty="0" smtClean="0">
              <a:solidFill>
                <a:sysClr val="window" lastClr="FFFFFF"/>
              </a:solidFill>
              <a:latin typeface="Meiryo UI"/>
              <a:ea typeface="メイリオ"/>
              <a:cs typeface="+mn-cs"/>
            </a:rPr>
            <a:t>test</a:t>
          </a:r>
          <a:endParaRPr kumimoji="1" lang="ja-JP" altLang="en-US" sz="1050" dirty="0">
            <a:solidFill>
              <a:sysClr val="window" lastClr="FFFFFF"/>
            </a:solidFill>
            <a:latin typeface="Meiryo UI"/>
            <a:ea typeface="メイリオ"/>
            <a:cs typeface="+mn-cs"/>
          </a:endParaRPr>
        </a:p>
      </dgm:t>
    </dgm:pt>
    <dgm:pt modelId="{E9274FE1-AD4B-4AC7-A7B7-6D0A4D2BDCBE}" type="parTrans" cxnId="{58EA2CDB-59CD-4BD1-8AA1-708E8816DEAC}">
      <dgm:prSet/>
      <dgm:spPr/>
      <dgm:t>
        <a:bodyPr/>
        <a:lstStyle/>
        <a:p>
          <a:endParaRPr kumimoji="1" lang="ja-JP" altLang="en-US" sz="3200"/>
        </a:p>
      </dgm:t>
    </dgm:pt>
    <dgm:pt modelId="{772C022C-847E-46F5-9BCD-0E742691AE7A}" type="sibTrans" cxnId="{58EA2CDB-59CD-4BD1-8AA1-708E8816DEAC}">
      <dgm:prSet/>
      <dgm:spPr/>
      <dgm:t>
        <a:bodyPr/>
        <a:lstStyle/>
        <a:p>
          <a:endParaRPr kumimoji="1" lang="ja-JP" altLang="en-US" sz="3200"/>
        </a:p>
      </dgm:t>
    </dgm:pt>
    <dgm:pt modelId="{F9C2ACAB-F6F2-4D86-8D81-9F7F059B0A1C}" type="pres">
      <dgm:prSet presAssocID="{E1FC0E71-6787-4D12-BC9A-2BE72A463572}" presName="Name0" presStyleCnt="0">
        <dgm:presLayoutVars>
          <dgm:dir/>
          <dgm:resizeHandles val="exact"/>
        </dgm:presLayoutVars>
      </dgm:prSet>
      <dgm:spPr/>
    </dgm:pt>
    <dgm:pt modelId="{2AE12314-6CD5-4F34-8ACF-597483630172}" type="pres">
      <dgm:prSet presAssocID="{30F7D314-3ECB-43F9-83B3-54C9F0B86003}" presName="parTxOnly" presStyleLbl="node1" presStyleIdx="0" presStyleCnt="4" custLinFactNeighborY="43000">
        <dgm:presLayoutVars>
          <dgm:bulletEnabled val="1"/>
        </dgm:presLayoutVars>
      </dgm:prSet>
      <dgm:spPr/>
      <dgm:t>
        <a:bodyPr/>
        <a:lstStyle/>
        <a:p>
          <a:endParaRPr kumimoji="1" lang="ja-JP" altLang="en-US"/>
        </a:p>
      </dgm:t>
    </dgm:pt>
    <dgm:pt modelId="{90CDC82C-4F2C-420A-A763-DB1C6372F1A6}" type="pres">
      <dgm:prSet presAssocID="{445F78D7-8AC3-4073-A36A-E06EE6A29BE9}" presName="parSpace" presStyleCnt="0"/>
      <dgm:spPr/>
    </dgm:pt>
    <dgm:pt modelId="{5EBFDF36-B1AB-4070-A9B5-FEF4F2A314B4}" type="pres">
      <dgm:prSet presAssocID="{C7D5260E-4054-439F-BFD1-EAAD064A4E80}" presName="parTxOnly" presStyleLbl="node1" presStyleIdx="1" presStyleCnt="4" custLinFactNeighborY="43000">
        <dgm:presLayoutVars>
          <dgm:bulletEnabled val="1"/>
        </dgm:presLayoutVars>
      </dgm:prSet>
      <dgm:spPr/>
      <dgm:t>
        <a:bodyPr/>
        <a:lstStyle/>
        <a:p>
          <a:endParaRPr kumimoji="1" lang="ja-JP" altLang="en-US"/>
        </a:p>
      </dgm:t>
    </dgm:pt>
    <dgm:pt modelId="{5F7B90BF-B018-4CD1-B118-7F5648FA943A}" type="pres">
      <dgm:prSet presAssocID="{1EB34780-A2D7-461E-B970-43BC96D23C92}" presName="parSpace" presStyleCnt="0"/>
      <dgm:spPr/>
    </dgm:pt>
    <dgm:pt modelId="{1C475FF3-7957-4697-A191-89A2919992B8}" type="pres">
      <dgm:prSet presAssocID="{3A6B3C77-69BD-45DD-8CEF-F3CEF2EBACAE}" presName="parTxOnly" presStyleLbl="node1" presStyleIdx="2" presStyleCnt="4" custLinFactNeighborY="43000">
        <dgm:presLayoutVars>
          <dgm:bulletEnabled val="1"/>
        </dgm:presLayoutVars>
      </dgm:prSet>
      <dgm:spPr/>
      <dgm:t>
        <a:bodyPr/>
        <a:lstStyle/>
        <a:p>
          <a:endParaRPr kumimoji="1" lang="ja-JP" altLang="en-US"/>
        </a:p>
      </dgm:t>
    </dgm:pt>
    <dgm:pt modelId="{6ED2C566-17DF-4404-86EC-BA08FF841482}" type="pres">
      <dgm:prSet presAssocID="{5B04C734-B04A-4544-9DC9-845D82918FF3}" presName="parSpace" presStyleCnt="0"/>
      <dgm:spPr/>
    </dgm:pt>
    <dgm:pt modelId="{7D707833-0420-4957-84FC-73B78B210071}" type="pres">
      <dgm:prSet presAssocID="{C8D284D2-DBAD-47C7-B97D-08D78F9C2092}" presName="parTxOnly" presStyleLbl="node1" presStyleIdx="3" presStyleCnt="4" custLinFactNeighborY="43000">
        <dgm:presLayoutVars>
          <dgm:bulletEnabled val="1"/>
        </dgm:presLayoutVars>
      </dgm:prSet>
      <dgm:spPr/>
      <dgm:t>
        <a:bodyPr/>
        <a:lstStyle/>
        <a:p>
          <a:endParaRPr kumimoji="1" lang="ja-JP" altLang="en-US"/>
        </a:p>
      </dgm:t>
    </dgm:pt>
  </dgm:ptLst>
  <dgm:cxnLst>
    <dgm:cxn modelId="{6CE3ECE2-C535-44BE-B767-169EA15BA884}" type="presOf" srcId="{C8D284D2-DBAD-47C7-B97D-08D78F9C2092}" destId="{7D707833-0420-4957-84FC-73B78B210071}" srcOrd="0" destOrd="0" presId="urn:microsoft.com/office/officeart/2005/8/layout/hChevron3"/>
    <dgm:cxn modelId="{F26C3FD1-58B3-4DC5-BA8B-81A3E9370D22}" type="presOf" srcId="{C7D5260E-4054-439F-BFD1-EAAD064A4E80}" destId="{5EBFDF36-B1AB-4070-A9B5-FEF4F2A314B4}" srcOrd="0" destOrd="0" presId="urn:microsoft.com/office/officeart/2005/8/layout/hChevron3"/>
    <dgm:cxn modelId="{1DD56766-0BBF-4981-9625-F8F4BFA59EA9}" type="presOf" srcId="{E1FC0E71-6787-4D12-BC9A-2BE72A463572}" destId="{F9C2ACAB-F6F2-4D86-8D81-9F7F059B0A1C}" srcOrd="0" destOrd="0" presId="urn:microsoft.com/office/officeart/2005/8/layout/hChevron3"/>
    <dgm:cxn modelId="{58EA2CDB-59CD-4BD1-8AA1-708E8816DEAC}" srcId="{E1FC0E71-6787-4D12-BC9A-2BE72A463572}" destId="{C8D284D2-DBAD-47C7-B97D-08D78F9C2092}" srcOrd="3" destOrd="0" parTransId="{E9274FE1-AD4B-4AC7-A7B7-6D0A4D2BDCBE}" sibTransId="{772C022C-847E-46F5-9BCD-0E742691AE7A}"/>
    <dgm:cxn modelId="{D31B1EE4-AD71-4128-A4B5-391D7392F133}" srcId="{E1FC0E71-6787-4D12-BC9A-2BE72A463572}" destId="{3A6B3C77-69BD-45DD-8CEF-F3CEF2EBACAE}" srcOrd="2" destOrd="0" parTransId="{0410156F-9E69-4AF6-A013-F01812BBDE61}" sibTransId="{5B04C734-B04A-4544-9DC9-845D82918FF3}"/>
    <dgm:cxn modelId="{779BF38C-6200-4872-9160-628805E53756}" srcId="{E1FC0E71-6787-4D12-BC9A-2BE72A463572}" destId="{30F7D314-3ECB-43F9-83B3-54C9F0B86003}" srcOrd="0" destOrd="0" parTransId="{422EBABF-3F67-4EF8-B876-3FCD74CE60C7}" sibTransId="{445F78D7-8AC3-4073-A36A-E06EE6A29BE9}"/>
    <dgm:cxn modelId="{58133BA6-2DB6-4262-83B7-8C60BFFEF687}" type="presOf" srcId="{30F7D314-3ECB-43F9-83B3-54C9F0B86003}" destId="{2AE12314-6CD5-4F34-8ACF-597483630172}" srcOrd="0" destOrd="0" presId="urn:microsoft.com/office/officeart/2005/8/layout/hChevron3"/>
    <dgm:cxn modelId="{C6103942-CC8E-4D23-9ACD-D5E08C5842D3}" srcId="{E1FC0E71-6787-4D12-BC9A-2BE72A463572}" destId="{C7D5260E-4054-439F-BFD1-EAAD064A4E80}" srcOrd="1" destOrd="0" parTransId="{6625D304-E044-41C1-AE3F-62878DE2D766}" sibTransId="{1EB34780-A2D7-461E-B970-43BC96D23C92}"/>
    <dgm:cxn modelId="{A244CFD1-4273-4763-8905-9836068D7302}" type="presOf" srcId="{3A6B3C77-69BD-45DD-8CEF-F3CEF2EBACAE}" destId="{1C475FF3-7957-4697-A191-89A2919992B8}" srcOrd="0" destOrd="0" presId="urn:microsoft.com/office/officeart/2005/8/layout/hChevron3"/>
    <dgm:cxn modelId="{4B07AEAE-126B-47FD-B948-E5FFB696F4EA}" type="presParOf" srcId="{F9C2ACAB-F6F2-4D86-8D81-9F7F059B0A1C}" destId="{2AE12314-6CD5-4F34-8ACF-597483630172}" srcOrd="0" destOrd="0" presId="urn:microsoft.com/office/officeart/2005/8/layout/hChevron3"/>
    <dgm:cxn modelId="{F7BB4556-30F1-4484-A4B9-8E7675979A14}" type="presParOf" srcId="{F9C2ACAB-F6F2-4D86-8D81-9F7F059B0A1C}" destId="{90CDC82C-4F2C-420A-A763-DB1C6372F1A6}" srcOrd="1" destOrd="0" presId="urn:microsoft.com/office/officeart/2005/8/layout/hChevron3"/>
    <dgm:cxn modelId="{22165F12-CBEA-4C81-894B-E53DCE7013DD}" type="presParOf" srcId="{F9C2ACAB-F6F2-4D86-8D81-9F7F059B0A1C}" destId="{5EBFDF36-B1AB-4070-A9B5-FEF4F2A314B4}" srcOrd="2" destOrd="0" presId="urn:microsoft.com/office/officeart/2005/8/layout/hChevron3"/>
    <dgm:cxn modelId="{630A6EC5-59BC-42F2-924B-86A679BF0652}" type="presParOf" srcId="{F9C2ACAB-F6F2-4D86-8D81-9F7F059B0A1C}" destId="{5F7B90BF-B018-4CD1-B118-7F5648FA943A}" srcOrd="3" destOrd="0" presId="urn:microsoft.com/office/officeart/2005/8/layout/hChevron3"/>
    <dgm:cxn modelId="{B6CBCB30-FAD7-45DB-86C3-24A5780DEFA8}" type="presParOf" srcId="{F9C2ACAB-F6F2-4D86-8D81-9F7F059B0A1C}" destId="{1C475FF3-7957-4697-A191-89A2919992B8}" srcOrd="4" destOrd="0" presId="urn:microsoft.com/office/officeart/2005/8/layout/hChevron3"/>
    <dgm:cxn modelId="{03A84B08-523A-4D90-9996-8ADB6F228340}" type="presParOf" srcId="{F9C2ACAB-F6F2-4D86-8D81-9F7F059B0A1C}" destId="{6ED2C566-17DF-4404-86EC-BA08FF841482}" srcOrd="5" destOrd="0" presId="urn:microsoft.com/office/officeart/2005/8/layout/hChevron3"/>
    <dgm:cxn modelId="{41886780-1D71-4CBD-B84D-64ED18BB7283}" type="presParOf" srcId="{F9C2ACAB-F6F2-4D86-8D81-9F7F059B0A1C}" destId="{7D707833-0420-4957-84FC-73B78B21007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2314-6CD5-4F34-8ACF-597483630172}">
      <dsp:nvSpPr>
        <dsp:cNvPr id="0" name=""/>
        <dsp:cNvSpPr/>
      </dsp:nvSpPr>
      <dsp:spPr>
        <a:xfrm>
          <a:off x="1002" y="666616"/>
          <a:ext cx="1005830" cy="402332"/>
        </a:xfrm>
        <a:prstGeom prst="homePlat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kumimoji="1" lang="ja-JP" altLang="en-US" sz="1050" kern="1200" dirty="0" smtClean="0">
              <a:solidFill>
                <a:sysClr val="window" lastClr="FFFFFF"/>
              </a:solidFill>
              <a:latin typeface="Meiryo UI"/>
              <a:ea typeface="メイリオ"/>
              <a:cs typeface="+mn-cs"/>
            </a:rPr>
            <a:t>requirement definition</a:t>
          </a:r>
          <a:endParaRPr kumimoji="1" lang="ja-JP" altLang="en-US" sz="1050" kern="1200" dirty="0">
            <a:solidFill>
              <a:sysClr val="window" lastClr="FFFFFF"/>
            </a:solidFill>
            <a:latin typeface="Meiryo UI"/>
            <a:ea typeface="メイリオ"/>
            <a:cs typeface="+mn-cs"/>
          </a:endParaRPr>
        </a:p>
      </dsp:txBody>
      <dsp:txXfrm>
        <a:off x="1002" y="666616"/>
        <a:ext cx="905247" cy="402332"/>
      </dsp:txXfrm>
    </dsp:sp>
    <dsp:sp modelId="{5EBFDF36-B1AB-4070-A9B5-FEF4F2A314B4}">
      <dsp:nvSpPr>
        <dsp:cNvPr id="0" name=""/>
        <dsp:cNvSpPr/>
      </dsp:nvSpPr>
      <dsp:spPr>
        <a:xfrm>
          <a:off x="805666" y="666616"/>
          <a:ext cx="1005830" cy="402332"/>
        </a:xfrm>
        <a:prstGeom prst="chevron">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kumimoji="1" lang="ja-JP" altLang="en-US" sz="1050" kern="1200" dirty="0" smtClean="0">
              <a:solidFill>
                <a:sysClr val="window" lastClr="FFFFFF"/>
              </a:solidFill>
              <a:latin typeface="Meiryo UI"/>
              <a:ea typeface="メイリオ"/>
              <a:cs typeface="+mn-cs"/>
            </a:rPr>
            <a:t>design</a:t>
          </a:r>
          <a:endParaRPr kumimoji="1" lang="ja-JP" altLang="en-US" sz="1050" kern="1200" dirty="0">
            <a:solidFill>
              <a:sysClr val="window" lastClr="FFFFFF"/>
            </a:solidFill>
            <a:latin typeface="Meiryo UI"/>
            <a:ea typeface="メイリオ"/>
            <a:cs typeface="+mn-cs"/>
          </a:endParaRPr>
        </a:p>
      </dsp:txBody>
      <dsp:txXfrm>
        <a:off x="1006832" y="666616"/>
        <a:ext cx="603498" cy="402332"/>
      </dsp:txXfrm>
    </dsp:sp>
    <dsp:sp modelId="{1C475FF3-7957-4697-A191-89A2919992B8}">
      <dsp:nvSpPr>
        <dsp:cNvPr id="0" name=""/>
        <dsp:cNvSpPr/>
      </dsp:nvSpPr>
      <dsp:spPr>
        <a:xfrm>
          <a:off x="1610330" y="666616"/>
          <a:ext cx="1005830" cy="402332"/>
        </a:xfrm>
        <a:prstGeom prst="chevron">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kumimoji="1" lang="ja-JP" altLang="en-US" sz="1050" kern="1200" dirty="0" smtClean="0">
              <a:solidFill>
                <a:sysClr val="window" lastClr="FFFFFF"/>
              </a:solidFill>
              <a:latin typeface="Meiryo UI"/>
              <a:ea typeface="メイリオ"/>
              <a:cs typeface="+mn-cs"/>
            </a:rPr>
            <a:t>implementation</a:t>
          </a:r>
          <a:endParaRPr kumimoji="1" lang="ja-JP" altLang="en-US" sz="1050" kern="1200" dirty="0">
            <a:solidFill>
              <a:sysClr val="window" lastClr="FFFFFF"/>
            </a:solidFill>
            <a:latin typeface="Meiryo UI"/>
            <a:ea typeface="メイリオ"/>
            <a:cs typeface="+mn-cs"/>
          </a:endParaRPr>
        </a:p>
      </dsp:txBody>
      <dsp:txXfrm>
        <a:off x="1811496" y="666616"/>
        <a:ext cx="603498" cy="402332"/>
      </dsp:txXfrm>
    </dsp:sp>
    <dsp:sp modelId="{7D707833-0420-4957-84FC-73B78B210071}">
      <dsp:nvSpPr>
        <dsp:cNvPr id="0" name=""/>
        <dsp:cNvSpPr/>
      </dsp:nvSpPr>
      <dsp:spPr>
        <a:xfrm>
          <a:off x="2414995" y="666616"/>
          <a:ext cx="1005830" cy="402332"/>
        </a:xfrm>
        <a:prstGeom prst="chevron">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kumimoji="1" lang="ja-JP" altLang="en-US" sz="1050" kern="1200" dirty="0" smtClean="0">
              <a:solidFill>
                <a:sysClr val="window" lastClr="FFFFFF"/>
              </a:solidFill>
              <a:latin typeface="Meiryo UI"/>
              <a:ea typeface="メイリオ"/>
              <a:cs typeface="+mn-cs"/>
            </a:rPr>
            <a:t>test</a:t>
          </a:r>
          <a:endParaRPr kumimoji="1" lang="ja-JP" altLang="en-US" sz="1050" kern="1200" dirty="0">
            <a:solidFill>
              <a:sysClr val="window" lastClr="FFFFFF"/>
            </a:solidFill>
            <a:latin typeface="Meiryo UI"/>
            <a:ea typeface="メイリオ"/>
            <a:cs typeface="+mn-cs"/>
          </a:endParaRPr>
        </a:p>
      </dsp:txBody>
      <dsp:txXfrm>
        <a:off x="2616161" y="666616"/>
        <a:ext cx="603498" cy="4023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00401B1-8F6F-473B-A261-D1CE32BE505F}" type="datetimeFigureOut">
              <a:rPr kumimoji="1" lang="ja-JP" altLang="en-US" smtClean="0"/>
              <a:t>2020/9/9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F3A897-D1A2-4D53-9A3F-FF03B06D328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D10B2F9-57C1-48BF-A682-C9BAFB629F95}" type="slidenum">
              <a:rPr lang="ja-JP" altLang="en-US" smtClean="0"/>
              <a:pPr>
                <a:defRPr/>
              </a:pPr>
              <a:t>24</a:t>
            </a:fld>
            <a:endParaRPr lang="ja-JP" altLang="en-US"/>
          </a:p>
        </p:txBody>
      </p:sp>
    </p:spTree>
    <p:extLst>
      <p:ext uri="{BB962C8B-B14F-4D97-AF65-F5344CB8AC3E}">
        <p14:creationId xmlns:p14="http://schemas.microsoft.com/office/powerpoint/2010/main" val="100023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_セミナー用_表紙">
    <p:spTree>
      <p:nvGrpSpPr>
        <p:cNvPr id="1" name=""/>
        <p:cNvGrpSpPr/>
        <p:nvPr/>
      </p:nvGrpSpPr>
      <p:grpSpPr>
        <a:xfrm>
          <a:off x="0" y="0"/>
          <a:ext cx="0" cy="0"/>
          <a:chOff x="0" y="0"/>
          <a:chExt cx="0" cy="0"/>
        </a:xfrm>
      </p:grpSpPr>
      <p:grpSp>
        <p:nvGrpSpPr>
          <p:cNvPr id="3" name="グループ化 2"/>
          <p:cNvGrpSpPr/>
          <p:nvPr userDrawn="1"/>
        </p:nvGrpSpPr>
        <p:grpSpPr>
          <a:xfrm>
            <a:off x="736010" y="-5731"/>
            <a:ext cx="8407990" cy="6863731"/>
            <a:chOff x="736010" y="-5731"/>
            <a:chExt cx="8407990" cy="6863731"/>
          </a:xfrm>
        </p:grpSpPr>
        <p:sp>
          <p:nvSpPr>
            <p:cNvPr id="29" name="正方形/長方形 28"/>
            <p:cNvSpPr/>
            <p:nvPr userDrawn="1"/>
          </p:nvSpPr>
          <p:spPr>
            <a:xfrm>
              <a:off x="876652" y="1609933"/>
              <a:ext cx="8267348" cy="4065631"/>
            </a:xfrm>
            <a:prstGeom prst="rect">
              <a:avLst/>
            </a:prstGeom>
            <a:solidFill>
              <a:srgbClr val="DF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sp>
          <p:nvSpPr>
            <p:cNvPr id="34" name="正方形/長方形 33"/>
            <p:cNvSpPr/>
            <p:nvPr userDrawn="1"/>
          </p:nvSpPr>
          <p:spPr>
            <a:xfrm>
              <a:off x="736013" y="-5730"/>
              <a:ext cx="140640" cy="6863730"/>
            </a:xfrm>
            <a:prstGeom prst="rect">
              <a:avLst/>
            </a:prstGeom>
            <a:solidFill>
              <a:srgbClr val="053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sp>
          <p:nvSpPr>
            <p:cNvPr id="36" name="正方形/長方形 35"/>
            <p:cNvSpPr/>
            <p:nvPr userDrawn="1"/>
          </p:nvSpPr>
          <p:spPr>
            <a:xfrm rot="16200000" flipV="1">
              <a:off x="-1501" y="731780"/>
              <a:ext cx="1615664" cy="140641"/>
            </a:xfrm>
            <a:prstGeom prst="rect">
              <a:avLst/>
            </a:prstGeom>
            <a:solidFill>
              <a:srgbClr val="8AB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grpSp>
      <p:sp>
        <p:nvSpPr>
          <p:cNvPr id="8196" name="Rectangle 3"/>
          <p:cNvSpPr>
            <a:spLocks noGrp="1" noChangeArrowheads="1"/>
          </p:cNvSpPr>
          <p:nvPr>
            <p:ph type="subTitle" idx="1" hasCustomPrompt="1"/>
          </p:nvPr>
        </p:nvSpPr>
        <p:spPr>
          <a:xfrm>
            <a:off x="1702800" y="4640525"/>
            <a:ext cx="6544800" cy="264662"/>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tx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1700873" y="3672000"/>
            <a:ext cx="6544800" cy="564949"/>
          </a:xfrm>
        </p:spPr>
        <p:txBody>
          <a:bodyPr lIns="0" tIns="0" rIns="0" bIns="0" anchor="b" anchorCtr="0"/>
          <a:lstStyle>
            <a:lvl1pPr>
              <a:lnSpc>
                <a:spcPct val="100000"/>
              </a:lnSpc>
              <a:spcBef>
                <a:spcPts val="0"/>
              </a:spcBef>
              <a:spcAft>
                <a:spcPts val="0"/>
              </a:spcAft>
              <a:defRPr sz="3200" b="1">
                <a:solidFill>
                  <a:schemeClr val="tx1"/>
                </a:solidFill>
                <a:latin typeface="+mj-lt"/>
                <a:ea typeface="+mj-ea"/>
              </a:defRPr>
            </a:lvl1pPr>
          </a:lstStyle>
          <a:p>
            <a:pPr lvl="0"/>
            <a:r>
              <a:rPr lang="en-US" altLang="ja-JP" noProof="0" dirty="0" smtClean="0"/>
              <a:t>A_</a:t>
            </a:r>
            <a:r>
              <a:rPr lang="ja-JP" altLang="en-US" noProof="0" dirty="0" smtClean="0"/>
              <a:t>セミナー用</a:t>
            </a:r>
            <a:r>
              <a:rPr lang="en-US" altLang="ja-JP" noProof="0" dirty="0" smtClean="0"/>
              <a:t>_</a:t>
            </a:r>
            <a:r>
              <a:rPr lang="ja-JP" altLang="en-US" noProof="0" dirty="0" smtClean="0"/>
              <a:t>表紙</a:t>
            </a:r>
          </a:p>
        </p:txBody>
      </p:sp>
      <p:pic>
        <p:nvPicPr>
          <p:cNvPr id="10" name="Picture 8" descr="e2l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800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3"/>
          <p:cNvSpPr>
            <a:spLocks noGrp="1"/>
          </p:cNvSpPr>
          <p:nvPr>
            <p:ph type="body" sz="quarter" idx="10" hasCustomPrompt="1"/>
          </p:nvPr>
        </p:nvSpPr>
        <p:spPr>
          <a:xfrm>
            <a:off x="1700213" y="4969863"/>
            <a:ext cx="6545262" cy="247588"/>
          </a:xfrm>
        </p:spPr>
        <p:txBody>
          <a:bodyPr wrap="none" anchor="b" anchorCtr="0"/>
          <a:lstStyle>
            <a:lvl1pPr marL="0" indent="0">
              <a:lnSpc>
                <a:spcPct val="100000"/>
              </a:lnSpc>
              <a:spcBef>
                <a:spcPts val="0"/>
              </a:spcBef>
              <a:spcAft>
                <a:spcPts val="0"/>
              </a:spcAft>
              <a:buFontTx/>
              <a:buNone/>
              <a:defRPr sz="1400">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957073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セミナー用_中面">
    <p:spTree>
      <p:nvGrpSpPr>
        <p:cNvPr id="1" name=""/>
        <p:cNvGrpSpPr/>
        <p:nvPr/>
      </p:nvGrpSpPr>
      <p:grpSpPr>
        <a:xfrm>
          <a:off x="0" y="0"/>
          <a:ext cx="0" cy="0"/>
          <a:chOff x="0" y="0"/>
          <a:chExt cx="0" cy="0"/>
        </a:xfrm>
      </p:grpSpPr>
      <p:cxnSp>
        <p:nvCxnSpPr>
          <p:cNvPr id="12" name="直線コネクタ 11"/>
          <p:cNvCxnSpPr/>
          <p:nvPr userDrawn="1"/>
        </p:nvCxnSpPr>
        <p:spPr>
          <a:xfrm flipV="1">
            <a:off x="0" y="836711"/>
            <a:ext cx="9144000" cy="1"/>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title" hasCustomPrompt="1"/>
          </p:nvPr>
        </p:nvSpPr>
        <p:spPr>
          <a:xfrm>
            <a:off x="251999" y="169200"/>
            <a:ext cx="6912000" cy="516754"/>
          </a:xfrm>
        </p:spPr>
        <p:txBody>
          <a:bodyPr lIns="0" tIns="0" rIns="0" bIns="0" anchor="b" anchorCtr="0"/>
          <a:lstStyle>
            <a:lvl1pPr fontAlgn="auto">
              <a:defRPr sz="3000" b="1">
                <a:latin typeface="+mj-lt"/>
                <a:ea typeface="+mj-ea"/>
                <a:cs typeface="Times New Roman" panose="02020603050405020304" pitchFamily="18" charset="0"/>
              </a:defRPr>
            </a:lvl1pPr>
          </a:lstStyle>
          <a:p>
            <a:r>
              <a:rPr lang="ja-JP" altLang="en-US" dirty="0" smtClean="0"/>
              <a:t>セミナー用</a:t>
            </a:r>
            <a:r>
              <a:rPr lang="en-US" altLang="ja-JP" dirty="0" smtClean="0"/>
              <a:t>_</a:t>
            </a:r>
            <a:r>
              <a:rPr lang="ja-JP" altLang="en-US" dirty="0" smtClean="0"/>
              <a:t>中面</a:t>
            </a:r>
            <a:endParaRPr lang="ja-JP" altLang="en-US" dirty="0"/>
          </a:p>
        </p:txBody>
      </p:sp>
    </p:spTree>
    <p:extLst>
      <p:ext uri="{BB962C8B-B14F-4D97-AF65-F5344CB8AC3E}">
        <p14:creationId xmlns:p14="http://schemas.microsoft.com/office/powerpoint/2010/main" val="385769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ミナー用_箇条書き_中面">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atin typeface="+mj-lt"/>
                <a:ea typeface="+mj-ea"/>
              </a:defRPr>
            </a:lvl1pPr>
          </a:lstStyle>
          <a:p>
            <a:r>
              <a:rPr lang="ja-JP" altLang="en-US" dirty="0" smtClean="0"/>
              <a:t>セミナー用</a:t>
            </a:r>
            <a:r>
              <a:rPr lang="en-US" altLang="ja-JP" dirty="0" smtClean="0"/>
              <a:t>_</a:t>
            </a:r>
            <a:r>
              <a:rPr lang="ja-JP" altLang="en-US" dirty="0" smtClean="0"/>
              <a:t>箇条書き</a:t>
            </a:r>
            <a:r>
              <a:rPr lang="en-US" altLang="ja-JP" dirty="0" smtClean="0"/>
              <a:t>_</a:t>
            </a:r>
            <a:r>
              <a:rPr lang="ja-JP" altLang="en-US" dirty="0" smtClean="0"/>
              <a:t>中面</a:t>
            </a:r>
            <a:endParaRPr lang="en-US" dirty="0"/>
          </a:p>
        </p:txBody>
      </p:sp>
      <p:sp>
        <p:nvSpPr>
          <p:cNvPr id="4" name="テキスト プレースホルダー 3"/>
          <p:cNvSpPr>
            <a:spLocks noGrp="1"/>
          </p:cNvSpPr>
          <p:nvPr>
            <p:ph type="body" sz="quarter" idx="10" hasCustomPrompt="1"/>
          </p:nvPr>
        </p:nvSpPr>
        <p:spPr>
          <a:xfrm>
            <a:off x="396000" y="1267200"/>
            <a:ext cx="8352000" cy="4968000"/>
          </a:xfrm>
        </p:spPr>
        <p:txBody>
          <a:bodyPr/>
          <a:lstStyle>
            <a:lvl1pPr defTabSz="540000">
              <a:defRPr/>
            </a:lvl1pPr>
            <a:lvl2pPr defTabSz="540000">
              <a:defRPr/>
            </a:lvl2pPr>
            <a:lvl3pPr defTabSz="540000">
              <a:defRPr/>
            </a:lvl3pPr>
          </a:lstStyle>
          <a:p>
            <a:pPr lvl="0"/>
            <a:r>
              <a:rPr lang="ja-JP" altLang="en-US" dirty="0" smtClean="0"/>
              <a:t>第</a:t>
            </a:r>
            <a:r>
              <a:rPr lang="en-US" altLang="ja-JP" dirty="0" smtClean="0"/>
              <a:t>1</a:t>
            </a:r>
            <a:r>
              <a:rPr lang="ja-JP" altLang="en-US" dirty="0" smtClean="0"/>
              <a:t>レベル</a:t>
            </a:r>
          </a:p>
          <a:p>
            <a:pPr lvl="1"/>
            <a:r>
              <a:rPr lang="ja-JP" altLang="en-US" dirty="0" smtClean="0"/>
              <a:t>第</a:t>
            </a:r>
            <a:r>
              <a:rPr lang="en-US" altLang="ja-JP" dirty="0" smtClean="0"/>
              <a:t>2</a:t>
            </a:r>
            <a:r>
              <a:rPr lang="ja-JP" altLang="en-US" dirty="0" smtClean="0"/>
              <a:t>レベル</a:t>
            </a:r>
          </a:p>
          <a:p>
            <a:pPr lvl="2"/>
            <a:r>
              <a:rPr lang="ja-JP" altLang="en-US" dirty="0" smtClean="0"/>
              <a:t>第</a:t>
            </a:r>
            <a:r>
              <a:rPr lang="en-US" altLang="ja-JP" dirty="0" smtClean="0"/>
              <a:t>3</a:t>
            </a:r>
            <a:r>
              <a:rPr lang="ja-JP" altLang="en-US" dirty="0" smtClean="0"/>
              <a:t>レベル</a:t>
            </a:r>
            <a:endParaRPr lang="en-US" altLang="ja-JP" dirty="0" smtClean="0"/>
          </a:p>
        </p:txBody>
      </p:sp>
    </p:spTree>
    <p:extLst>
      <p:ext uri="{BB962C8B-B14F-4D97-AF65-F5344CB8AC3E}">
        <p14:creationId xmlns:p14="http://schemas.microsoft.com/office/powerpoint/2010/main" val="297415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_セミナー用_裏表紙">
    <p:spTree>
      <p:nvGrpSpPr>
        <p:cNvPr id="1" name=""/>
        <p:cNvGrpSpPr/>
        <p:nvPr/>
      </p:nvGrpSpPr>
      <p:grpSpPr>
        <a:xfrm>
          <a:off x="0" y="0"/>
          <a:ext cx="0" cy="0"/>
          <a:chOff x="0" y="0"/>
          <a:chExt cx="0" cy="0"/>
        </a:xfrm>
      </p:grpSpPr>
      <p:grpSp>
        <p:nvGrpSpPr>
          <p:cNvPr id="2" name="グループ化 1"/>
          <p:cNvGrpSpPr/>
          <p:nvPr userDrawn="1"/>
        </p:nvGrpSpPr>
        <p:grpSpPr>
          <a:xfrm>
            <a:off x="736010" y="-5731"/>
            <a:ext cx="8407990" cy="6863731"/>
            <a:chOff x="736010" y="-5731"/>
            <a:chExt cx="8407990" cy="6863731"/>
          </a:xfrm>
        </p:grpSpPr>
        <p:sp>
          <p:nvSpPr>
            <p:cNvPr id="29" name="正方形/長方形 28"/>
            <p:cNvSpPr/>
            <p:nvPr userDrawn="1"/>
          </p:nvSpPr>
          <p:spPr>
            <a:xfrm>
              <a:off x="876652" y="1609933"/>
              <a:ext cx="8267348" cy="4065631"/>
            </a:xfrm>
            <a:prstGeom prst="rect">
              <a:avLst/>
            </a:prstGeom>
            <a:solidFill>
              <a:srgbClr val="DF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sp>
          <p:nvSpPr>
            <p:cNvPr id="34" name="正方形/長方形 33"/>
            <p:cNvSpPr/>
            <p:nvPr userDrawn="1"/>
          </p:nvSpPr>
          <p:spPr>
            <a:xfrm>
              <a:off x="736013" y="-5730"/>
              <a:ext cx="140640" cy="6863730"/>
            </a:xfrm>
            <a:prstGeom prst="rect">
              <a:avLst/>
            </a:prstGeom>
            <a:solidFill>
              <a:srgbClr val="053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sp>
          <p:nvSpPr>
            <p:cNvPr id="36" name="正方形/長方形 35"/>
            <p:cNvSpPr/>
            <p:nvPr userDrawn="1"/>
          </p:nvSpPr>
          <p:spPr>
            <a:xfrm rot="16200000" flipV="1">
              <a:off x="-1501" y="731780"/>
              <a:ext cx="1615664" cy="140641"/>
            </a:xfrm>
            <a:prstGeom prst="rect">
              <a:avLst/>
            </a:prstGeom>
            <a:solidFill>
              <a:srgbClr val="8AB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grpSp>
    </p:spTree>
    <p:extLst>
      <p:ext uri="{BB962C8B-B14F-4D97-AF65-F5344CB8AC3E}">
        <p14:creationId xmlns:p14="http://schemas.microsoft.com/office/powerpoint/2010/main" val="35317242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裏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0319"/>
            <a:ext cx="9144000" cy="5565762"/>
          </a:xfrm>
          <a:prstGeom prst="rect">
            <a:avLst/>
          </a:prstGeom>
        </p:spPr>
      </p:pic>
    </p:spTree>
    <p:extLst>
      <p:ext uri="{BB962C8B-B14F-4D97-AF65-F5344CB8AC3E}">
        <p14:creationId xmlns:p14="http://schemas.microsoft.com/office/powerpoint/2010/main" val="1393527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777875"/>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467544" y="980728"/>
            <a:ext cx="8229600" cy="4752975"/>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02551AA-E3C7-40AB-AF30-93B26CDBF50D}" type="slidenum">
              <a:rPr lang="en-US" altLang="ja-JP"/>
              <a:pPr>
                <a:defRPr/>
              </a:pPr>
              <a:t>‹#›</a:t>
            </a:fld>
            <a:endParaRPr lang="en-US" altLang="ja-JP"/>
          </a:p>
        </p:txBody>
      </p:sp>
    </p:spTree>
    <p:extLst>
      <p:ext uri="{BB962C8B-B14F-4D97-AF65-F5344CB8AC3E}">
        <p14:creationId xmlns:p14="http://schemas.microsoft.com/office/powerpoint/2010/main" val="345757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表紙①">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9818" t="15328" r="2546" b="9590"/>
          <a:stretch/>
        </p:blipFill>
        <p:spPr>
          <a:xfrm>
            <a:off x="-28956" y="934300"/>
            <a:ext cx="9182100" cy="5557893"/>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77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subTitle" idx="1" hasCustomPrompt="1"/>
          </p:nvPr>
        </p:nvSpPr>
        <p:spPr>
          <a:xfrm>
            <a:off x="2899113" y="4442012"/>
            <a:ext cx="5634000" cy="266400"/>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bg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2899099" y="3454400"/>
            <a:ext cx="5634000" cy="609459"/>
          </a:xfrm>
        </p:spPr>
        <p:txBody>
          <a:bodyPr lIns="0" tIns="0" rIns="0" bIns="0" anchor="b" anchorCtr="0"/>
          <a:lstStyle>
            <a:lvl1pPr>
              <a:lnSpc>
                <a:spcPct val="100000"/>
              </a:lnSpc>
              <a:spcBef>
                <a:spcPts val="0"/>
              </a:spcBef>
              <a:spcAft>
                <a:spcPts val="0"/>
              </a:spcAft>
              <a:defRPr sz="3200" b="1">
                <a:solidFill>
                  <a:schemeClr val="bg1"/>
                </a:solidFill>
                <a:latin typeface="+mj-lt"/>
                <a:ea typeface="+mj-ea"/>
              </a:defRPr>
            </a:lvl1pPr>
          </a:lstStyle>
          <a:p>
            <a:pPr lvl="0"/>
            <a:r>
              <a:rPr lang="en-US" altLang="ja-JP" noProof="0" dirty="0" smtClean="0"/>
              <a:t>B_</a:t>
            </a:r>
            <a:r>
              <a:rPr lang="ja-JP" altLang="en-US" noProof="0" dirty="0" smtClean="0"/>
              <a:t>セミナー用</a:t>
            </a:r>
            <a:r>
              <a:rPr lang="en-US" altLang="ja-JP" noProof="0" dirty="0" smtClean="0"/>
              <a:t>_</a:t>
            </a:r>
            <a:r>
              <a:rPr lang="ja-JP" altLang="en-US" noProof="0" dirty="0" smtClean="0"/>
              <a:t>表紙①</a:t>
            </a:r>
          </a:p>
        </p:txBody>
      </p:sp>
      <p:sp>
        <p:nvSpPr>
          <p:cNvPr id="8" name="テキスト プレースホルダー 3"/>
          <p:cNvSpPr>
            <a:spLocks noGrp="1"/>
          </p:cNvSpPr>
          <p:nvPr>
            <p:ph type="body" sz="quarter" idx="10" hasCustomPrompt="1"/>
          </p:nvPr>
        </p:nvSpPr>
        <p:spPr>
          <a:xfrm>
            <a:off x="2899099" y="4751525"/>
            <a:ext cx="5634000" cy="247588"/>
          </a:xfrm>
        </p:spPr>
        <p:txBody>
          <a:bodyPr wrap="none" anchor="b" anchorCtr="0"/>
          <a:lstStyle>
            <a:lvl1pPr marL="0" indent="0">
              <a:lnSpc>
                <a:spcPct val="100000"/>
              </a:lnSpc>
              <a:spcBef>
                <a:spcPts val="0"/>
              </a:spcBef>
              <a:spcAft>
                <a:spcPts val="0"/>
              </a:spcAft>
              <a:buFontTx/>
              <a:buNone/>
              <a:defRPr sz="1400">
                <a:solidFill>
                  <a:schemeClr val="bg1"/>
                </a:solidFill>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224591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表紙②">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9803" t="15274" r="2837" b="9643"/>
          <a:stretch/>
        </p:blipFill>
        <p:spPr>
          <a:xfrm>
            <a:off x="0" y="934300"/>
            <a:ext cx="9153144" cy="5557893"/>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77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subTitle" idx="1" hasCustomPrompt="1"/>
          </p:nvPr>
        </p:nvSpPr>
        <p:spPr>
          <a:xfrm>
            <a:off x="2899113" y="4442012"/>
            <a:ext cx="5634000" cy="266400"/>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bg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2899099" y="3454400"/>
            <a:ext cx="5634000" cy="609459"/>
          </a:xfrm>
        </p:spPr>
        <p:txBody>
          <a:bodyPr lIns="0" tIns="0" rIns="0" bIns="0" anchor="b" anchorCtr="0"/>
          <a:lstStyle>
            <a:lvl1pPr>
              <a:lnSpc>
                <a:spcPct val="100000"/>
              </a:lnSpc>
              <a:spcBef>
                <a:spcPts val="0"/>
              </a:spcBef>
              <a:spcAft>
                <a:spcPts val="0"/>
              </a:spcAft>
              <a:defRPr sz="3200" b="1" baseline="0">
                <a:solidFill>
                  <a:schemeClr val="bg1"/>
                </a:solidFill>
                <a:latin typeface="+mj-lt"/>
                <a:ea typeface="+mj-ea"/>
              </a:defRPr>
            </a:lvl1pPr>
          </a:lstStyle>
          <a:p>
            <a:pPr lvl="0"/>
            <a:r>
              <a:rPr lang="en-US" altLang="ja-JP" noProof="0" dirty="0" smtClean="0"/>
              <a:t>B_</a:t>
            </a:r>
            <a:r>
              <a:rPr lang="ja-JP" altLang="en-US" noProof="0" dirty="0" smtClean="0"/>
              <a:t>セミナー用</a:t>
            </a:r>
            <a:r>
              <a:rPr lang="en-US" altLang="ja-JP" noProof="0" dirty="0" smtClean="0"/>
              <a:t>_</a:t>
            </a:r>
            <a:r>
              <a:rPr lang="ja-JP" altLang="en-US" noProof="0" dirty="0" smtClean="0"/>
              <a:t>表紙②</a:t>
            </a:r>
          </a:p>
        </p:txBody>
      </p:sp>
      <p:sp>
        <p:nvSpPr>
          <p:cNvPr id="8" name="テキスト プレースホルダー 3"/>
          <p:cNvSpPr>
            <a:spLocks noGrp="1"/>
          </p:cNvSpPr>
          <p:nvPr>
            <p:ph type="body" sz="quarter" idx="10" hasCustomPrompt="1"/>
          </p:nvPr>
        </p:nvSpPr>
        <p:spPr>
          <a:xfrm>
            <a:off x="2899099" y="4751525"/>
            <a:ext cx="5634000" cy="247588"/>
          </a:xfrm>
        </p:spPr>
        <p:txBody>
          <a:bodyPr wrap="none" anchor="b" anchorCtr="0"/>
          <a:lstStyle>
            <a:lvl1pPr marL="0" indent="0">
              <a:lnSpc>
                <a:spcPct val="100000"/>
              </a:lnSpc>
              <a:spcBef>
                <a:spcPts val="0"/>
              </a:spcBef>
              <a:spcAft>
                <a:spcPts val="0"/>
              </a:spcAft>
              <a:buFontTx/>
              <a:buNone/>
              <a:defRPr sz="1400">
                <a:solidFill>
                  <a:schemeClr val="bg1"/>
                </a:solidFill>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72630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表紙③">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9722" t="15274" r="3005" b="9643"/>
          <a:stretch/>
        </p:blipFill>
        <p:spPr>
          <a:xfrm>
            <a:off x="0" y="934300"/>
            <a:ext cx="9144000" cy="5557893"/>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77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subTitle" idx="1" hasCustomPrompt="1"/>
          </p:nvPr>
        </p:nvSpPr>
        <p:spPr>
          <a:xfrm>
            <a:off x="2899113" y="4442012"/>
            <a:ext cx="5634000" cy="266400"/>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bg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2899099" y="3454400"/>
            <a:ext cx="5634000" cy="609459"/>
          </a:xfrm>
        </p:spPr>
        <p:txBody>
          <a:bodyPr lIns="0" tIns="0" rIns="0" bIns="0" anchor="b" anchorCtr="0"/>
          <a:lstStyle>
            <a:lvl1pPr>
              <a:lnSpc>
                <a:spcPct val="100000"/>
              </a:lnSpc>
              <a:spcBef>
                <a:spcPts val="0"/>
              </a:spcBef>
              <a:spcAft>
                <a:spcPts val="0"/>
              </a:spcAft>
              <a:defRPr sz="3200" b="1">
                <a:solidFill>
                  <a:schemeClr val="bg1"/>
                </a:solidFill>
                <a:latin typeface="+mj-lt"/>
                <a:ea typeface="+mj-ea"/>
              </a:defRPr>
            </a:lvl1pPr>
          </a:lstStyle>
          <a:p>
            <a:pPr lvl="0"/>
            <a:r>
              <a:rPr lang="en-US" altLang="ja-JP" noProof="0" dirty="0" smtClean="0"/>
              <a:t>B_</a:t>
            </a:r>
            <a:r>
              <a:rPr lang="ja-JP" altLang="en-US" noProof="0" dirty="0" smtClean="0"/>
              <a:t>セミナー用</a:t>
            </a:r>
            <a:r>
              <a:rPr lang="en-US" altLang="ja-JP" noProof="0" dirty="0" smtClean="0"/>
              <a:t>_</a:t>
            </a:r>
            <a:r>
              <a:rPr lang="ja-JP" altLang="en-US" noProof="0" dirty="0" smtClean="0"/>
              <a:t>表紙③</a:t>
            </a:r>
          </a:p>
        </p:txBody>
      </p:sp>
      <p:sp>
        <p:nvSpPr>
          <p:cNvPr id="8" name="テキスト プレースホルダー 3"/>
          <p:cNvSpPr>
            <a:spLocks noGrp="1"/>
          </p:cNvSpPr>
          <p:nvPr>
            <p:ph type="body" sz="quarter" idx="10" hasCustomPrompt="1"/>
          </p:nvPr>
        </p:nvSpPr>
        <p:spPr>
          <a:xfrm>
            <a:off x="2899099" y="4751525"/>
            <a:ext cx="5634000" cy="247588"/>
          </a:xfrm>
        </p:spPr>
        <p:txBody>
          <a:bodyPr wrap="none" anchor="b" anchorCtr="0"/>
          <a:lstStyle>
            <a:lvl1pPr marL="0" indent="0">
              <a:lnSpc>
                <a:spcPct val="100000"/>
              </a:lnSpc>
              <a:spcBef>
                <a:spcPts val="0"/>
              </a:spcBef>
              <a:spcAft>
                <a:spcPts val="0"/>
              </a:spcAft>
              <a:buFontTx/>
              <a:buNone/>
              <a:defRPr sz="1400">
                <a:solidFill>
                  <a:schemeClr val="bg1"/>
                </a:solidFill>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3621908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表紙④">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9843" t="15274" r="2884" b="9643"/>
          <a:stretch/>
        </p:blipFill>
        <p:spPr>
          <a:xfrm>
            <a:off x="0" y="934300"/>
            <a:ext cx="9144000" cy="5557893"/>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77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subTitle" idx="1" hasCustomPrompt="1"/>
          </p:nvPr>
        </p:nvSpPr>
        <p:spPr>
          <a:xfrm>
            <a:off x="2899113" y="4442012"/>
            <a:ext cx="5634000" cy="266400"/>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bg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2899099" y="3454400"/>
            <a:ext cx="5634000" cy="609459"/>
          </a:xfrm>
        </p:spPr>
        <p:txBody>
          <a:bodyPr lIns="0" tIns="0" rIns="0" bIns="0" anchor="b" anchorCtr="0"/>
          <a:lstStyle>
            <a:lvl1pPr>
              <a:lnSpc>
                <a:spcPct val="100000"/>
              </a:lnSpc>
              <a:spcBef>
                <a:spcPts val="0"/>
              </a:spcBef>
              <a:spcAft>
                <a:spcPts val="0"/>
              </a:spcAft>
              <a:defRPr sz="3200" b="1">
                <a:solidFill>
                  <a:schemeClr val="bg1"/>
                </a:solidFill>
                <a:latin typeface="+mj-lt"/>
                <a:ea typeface="+mj-ea"/>
              </a:defRPr>
            </a:lvl1pPr>
          </a:lstStyle>
          <a:p>
            <a:pPr lvl="0"/>
            <a:r>
              <a:rPr lang="en-US" altLang="ja-JP" noProof="0" dirty="0" smtClean="0"/>
              <a:t>B_</a:t>
            </a:r>
            <a:r>
              <a:rPr lang="ja-JP" altLang="en-US" noProof="0" dirty="0" smtClean="0"/>
              <a:t>セミナー用</a:t>
            </a:r>
            <a:r>
              <a:rPr lang="en-US" altLang="ja-JP" noProof="0" dirty="0" smtClean="0"/>
              <a:t>_</a:t>
            </a:r>
            <a:r>
              <a:rPr lang="ja-JP" altLang="en-US" noProof="0" dirty="0" smtClean="0"/>
              <a:t>表紙④</a:t>
            </a:r>
          </a:p>
        </p:txBody>
      </p:sp>
      <p:sp>
        <p:nvSpPr>
          <p:cNvPr id="8" name="テキスト プレースホルダー 3"/>
          <p:cNvSpPr>
            <a:spLocks noGrp="1"/>
          </p:cNvSpPr>
          <p:nvPr>
            <p:ph type="body" sz="quarter" idx="10" hasCustomPrompt="1"/>
          </p:nvPr>
        </p:nvSpPr>
        <p:spPr>
          <a:xfrm>
            <a:off x="2899099" y="4751525"/>
            <a:ext cx="5634000" cy="247588"/>
          </a:xfrm>
        </p:spPr>
        <p:txBody>
          <a:bodyPr wrap="none" anchor="b" anchorCtr="0"/>
          <a:lstStyle>
            <a:lvl1pPr marL="0" indent="0">
              <a:lnSpc>
                <a:spcPct val="100000"/>
              </a:lnSpc>
              <a:spcBef>
                <a:spcPts val="0"/>
              </a:spcBef>
              <a:spcAft>
                <a:spcPts val="0"/>
              </a:spcAft>
              <a:buFontTx/>
              <a:buNone/>
              <a:defRPr sz="1400">
                <a:solidFill>
                  <a:schemeClr val="bg1"/>
                </a:solidFill>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2857083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_セミナー用_表紙⑤">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l="9762" t="15269" r="2965" b="9648"/>
          <a:stretch/>
        </p:blipFill>
        <p:spPr>
          <a:xfrm>
            <a:off x="0" y="934300"/>
            <a:ext cx="9144000" cy="5557894"/>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770"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subTitle" idx="1" hasCustomPrompt="1"/>
          </p:nvPr>
        </p:nvSpPr>
        <p:spPr>
          <a:xfrm>
            <a:off x="2899113" y="4442012"/>
            <a:ext cx="5634000" cy="266400"/>
          </a:xfrm>
        </p:spPr>
        <p:txBody>
          <a:bodyPr lIns="0" tIns="0" rIns="0" bIns="0" anchor="ctr" anchorCtr="0"/>
          <a:lstStyle>
            <a:lvl1pPr marL="0" indent="0" algn="l" fontAlgn="auto">
              <a:lnSpc>
                <a:spcPct val="100000"/>
              </a:lnSpc>
              <a:spcBef>
                <a:spcPts val="0"/>
              </a:spcBef>
              <a:spcAft>
                <a:spcPts val="0"/>
              </a:spcAft>
              <a:buFont typeface="Wingdings" pitchFamily="2" charset="2"/>
              <a:buNone/>
              <a:defRPr sz="1400" b="0">
                <a:solidFill>
                  <a:schemeClr val="bg1"/>
                </a:solidFill>
                <a:latin typeface="+mj-lt"/>
                <a:ea typeface="+mj-ea"/>
              </a:defRPr>
            </a:lvl1pPr>
          </a:lstStyle>
          <a:p>
            <a:pPr lvl="0"/>
            <a:r>
              <a:rPr lang="en-US" altLang="ja-JP" noProof="0" dirty="0" smtClean="0"/>
              <a:t>2018</a:t>
            </a:r>
            <a:r>
              <a:rPr lang="ja-JP" altLang="en-US" noProof="0" dirty="0" smtClean="0"/>
              <a:t>年</a:t>
            </a:r>
            <a:r>
              <a:rPr lang="en-US" altLang="ja-JP" noProof="0" dirty="0" smtClean="0"/>
              <a:t>00</a:t>
            </a:r>
            <a:r>
              <a:rPr lang="ja-JP" altLang="en-US" noProof="0" dirty="0" smtClean="0"/>
              <a:t>月</a:t>
            </a:r>
            <a:r>
              <a:rPr lang="en-US" altLang="ja-JP" noProof="0" dirty="0" smtClean="0"/>
              <a:t>00</a:t>
            </a:r>
            <a:r>
              <a:rPr lang="ja-JP" altLang="en-US" noProof="0" dirty="0" smtClean="0"/>
              <a:t>日</a:t>
            </a:r>
          </a:p>
        </p:txBody>
      </p:sp>
      <p:sp>
        <p:nvSpPr>
          <p:cNvPr id="8202" name="Rectangle 2"/>
          <p:cNvSpPr>
            <a:spLocks noGrp="1" noChangeArrowheads="1"/>
          </p:cNvSpPr>
          <p:nvPr>
            <p:ph type="ctrTitle" hasCustomPrompt="1"/>
          </p:nvPr>
        </p:nvSpPr>
        <p:spPr>
          <a:xfrm>
            <a:off x="2899099" y="3454400"/>
            <a:ext cx="5634000" cy="609459"/>
          </a:xfrm>
        </p:spPr>
        <p:txBody>
          <a:bodyPr lIns="0" tIns="0" rIns="0" bIns="0" anchor="b" anchorCtr="0"/>
          <a:lstStyle>
            <a:lvl1pPr>
              <a:lnSpc>
                <a:spcPct val="100000"/>
              </a:lnSpc>
              <a:spcBef>
                <a:spcPts val="0"/>
              </a:spcBef>
              <a:spcAft>
                <a:spcPts val="0"/>
              </a:spcAft>
              <a:defRPr sz="3200" b="1">
                <a:solidFill>
                  <a:schemeClr val="bg1"/>
                </a:solidFill>
                <a:latin typeface="+mj-lt"/>
                <a:ea typeface="+mj-ea"/>
              </a:defRPr>
            </a:lvl1pPr>
          </a:lstStyle>
          <a:p>
            <a:pPr lvl="0"/>
            <a:r>
              <a:rPr lang="en-US" altLang="ja-JP" noProof="0" dirty="0" smtClean="0"/>
              <a:t>B_</a:t>
            </a:r>
            <a:r>
              <a:rPr lang="ja-JP" altLang="en-US" noProof="0" dirty="0" smtClean="0"/>
              <a:t>セミナー用</a:t>
            </a:r>
            <a:r>
              <a:rPr lang="en-US" altLang="ja-JP" noProof="0" dirty="0" smtClean="0"/>
              <a:t>_</a:t>
            </a:r>
            <a:r>
              <a:rPr lang="ja-JP" altLang="en-US" noProof="0" dirty="0" smtClean="0"/>
              <a:t>表紙⑤</a:t>
            </a:r>
          </a:p>
        </p:txBody>
      </p:sp>
      <p:sp>
        <p:nvSpPr>
          <p:cNvPr id="8" name="テキスト プレースホルダー 3"/>
          <p:cNvSpPr>
            <a:spLocks noGrp="1"/>
          </p:cNvSpPr>
          <p:nvPr>
            <p:ph type="body" sz="quarter" idx="10" hasCustomPrompt="1"/>
          </p:nvPr>
        </p:nvSpPr>
        <p:spPr>
          <a:xfrm>
            <a:off x="2899099" y="4751525"/>
            <a:ext cx="5634000" cy="247588"/>
          </a:xfrm>
        </p:spPr>
        <p:txBody>
          <a:bodyPr wrap="none" anchor="b" anchorCtr="0"/>
          <a:lstStyle>
            <a:lvl1pPr marL="0" indent="0">
              <a:lnSpc>
                <a:spcPct val="100000"/>
              </a:lnSpc>
              <a:spcBef>
                <a:spcPts val="0"/>
              </a:spcBef>
              <a:spcAft>
                <a:spcPts val="0"/>
              </a:spcAft>
              <a:buFontTx/>
              <a:buNone/>
              <a:defRPr sz="1400">
                <a:solidFill>
                  <a:schemeClr val="bg1"/>
                </a:solidFill>
                <a:latin typeface="+mj-lt"/>
                <a:ea typeface="+mj-ea"/>
              </a:defRPr>
            </a:lvl1pPr>
            <a:lvl2pPr marL="180000" indent="0">
              <a:buFontTx/>
              <a:buNone/>
              <a:defRPr sz="1000">
                <a:latin typeface="+mj-lt"/>
                <a:ea typeface="+mj-ea"/>
              </a:defRPr>
            </a:lvl2pPr>
            <a:lvl3pPr marL="306000" indent="0">
              <a:buFontTx/>
              <a:buNone/>
              <a:defRPr sz="1000">
                <a:latin typeface="+mj-lt"/>
                <a:ea typeface="+mj-ea"/>
              </a:defRPr>
            </a:lvl3pPr>
            <a:lvl4pPr>
              <a:buFontTx/>
              <a:buNone/>
              <a:defRPr sz="1000">
                <a:latin typeface="+mj-lt"/>
                <a:ea typeface="+mj-ea"/>
              </a:defRPr>
            </a:lvl4pPr>
            <a:lvl5pPr>
              <a:buFontTx/>
              <a:buNone/>
              <a:defRPr sz="1000">
                <a:latin typeface="+mj-lt"/>
                <a:ea typeface="+mj-ea"/>
              </a:defRPr>
            </a:lvl5pPr>
          </a:lstStyle>
          <a:p>
            <a:pPr lvl="0"/>
            <a:r>
              <a:rPr lang="ja-JP" altLang="en-US" dirty="0" smtClean="0"/>
              <a:t>氏名</a:t>
            </a:r>
            <a:endParaRPr lang="en-US" dirty="0"/>
          </a:p>
        </p:txBody>
      </p:sp>
    </p:spTree>
    <p:extLst>
      <p:ext uri="{BB962C8B-B14F-4D97-AF65-F5344CB8AC3E}">
        <p14:creationId xmlns:p14="http://schemas.microsoft.com/office/powerpoint/2010/main" val="3227883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セミナー用_目次">
    <p:spTree>
      <p:nvGrpSpPr>
        <p:cNvPr id="1" name=""/>
        <p:cNvGrpSpPr/>
        <p:nvPr/>
      </p:nvGrpSpPr>
      <p:grpSpPr>
        <a:xfrm>
          <a:off x="0" y="0"/>
          <a:ext cx="0" cy="0"/>
          <a:chOff x="0" y="0"/>
          <a:chExt cx="0" cy="0"/>
        </a:xfrm>
      </p:grpSpPr>
      <p:cxnSp>
        <p:nvCxnSpPr>
          <p:cNvPr id="12" name="直線コネクタ 11"/>
          <p:cNvCxnSpPr/>
          <p:nvPr userDrawn="1"/>
        </p:nvCxnSpPr>
        <p:spPr>
          <a:xfrm flipV="1">
            <a:off x="0" y="836711"/>
            <a:ext cx="9144000" cy="1"/>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title" hasCustomPrompt="1"/>
          </p:nvPr>
        </p:nvSpPr>
        <p:spPr>
          <a:xfrm>
            <a:off x="251999" y="169590"/>
            <a:ext cx="6912000" cy="516754"/>
          </a:xfrm>
        </p:spPr>
        <p:txBody>
          <a:bodyPr lIns="0" tIns="0" rIns="0" bIns="0" anchor="b" anchorCtr="0"/>
          <a:lstStyle>
            <a:lvl1pPr fontAlgn="auto">
              <a:defRPr sz="3000" b="1">
                <a:latin typeface="+mj-lt"/>
                <a:ea typeface="+mj-ea"/>
                <a:cs typeface="Times New Roman" panose="02020603050405020304" pitchFamily="18" charset="0"/>
              </a:defRPr>
            </a:lvl1pPr>
          </a:lstStyle>
          <a:p>
            <a:r>
              <a:rPr lang="ja-JP" altLang="en-US" dirty="0" smtClean="0"/>
              <a:t>セミナー用</a:t>
            </a:r>
            <a:r>
              <a:rPr lang="en-US" altLang="ja-JP" dirty="0" smtClean="0"/>
              <a:t>_</a:t>
            </a:r>
            <a:r>
              <a:rPr lang="ja-JP" altLang="en-US" dirty="0" smtClean="0"/>
              <a:t>目次</a:t>
            </a:r>
            <a:endParaRPr lang="ja-JP" altLang="en-US" dirty="0"/>
          </a:p>
        </p:txBody>
      </p:sp>
    </p:spTree>
    <p:extLst>
      <p:ext uri="{BB962C8B-B14F-4D97-AF65-F5344CB8AC3E}">
        <p14:creationId xmlns:p14="http://schemas.microsoft.com/office/powerpoint/2010/main" val="345075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_セミナー用_章タイトル">
    <p:spTree>
      <p:nvGrpSpPr>
        <p:cNvPr id="1" name=""/>
        <p:cNvGrpSpPr/>
        <p:nvPr/>
      </p:nvGrpSpPr>
      <p:grpSpPr>
        <a:xfrm>
          <a:off x="0" y="0"/>
          <a:ext cx="0" cy="0"/>
          <a:chOff x="0" y="0"/>
          <a:chExt cx="0" cy="0"/>
        </a:xfrm>
      </p:grpSpPr>
      <p:sp>
        <p:nvSpPr>
          <p:cNvPr id="17" name="Rectangle 2"/>
          <p:cNvSpPr>
            <a:spLocks noGrp="1" noChangeArrowheads="1"/>
          </p:cNvSpPr>
          <p:nvPr>
            <p:ph type="ctrTitle" hasCustomPrompt="1"/>
          </p:nvPr>
        </p:nvSpPr>
        <p:spPr>
          <a:xfrm>
            <a:off x="1763999" y="4078800"/>
            <a:ext cx="6480000" cy="576065"/>
          </a:xfrm>
        </p:spPr>
        <p:txBody>
          <a:bodyPr lIns="0" tIns="0" rIns="0" bIns="0" anchor="ctr" anchorCtr="0"/>
          <a:lstStyle>
            <a:lvl1pPr>
              <a:defRPr sz="3000" b="1">
                <a:solidFill>
                  <a:schemeClr val="tx1"/>
                </a:solidFill>
                <a:latin typeface="+mj-lt"/>
                <a:ea typeface="+mj-ea"/>
              </a:defRPr>
            </a:lvl1pPr>
          </a:lstStyle>
          <a:p>
            <a:pPr lvl="0"/>
            <a:r>
              <a:rPr lang="en-US" altLang="ja-JP" noProof="0" dirty="0" smtClean="0"/>
              <a:t>1. A_</a:t>
            </a:r>
            <a:r>
              <a:rPr lang="ja-JP" altLang="en-US" noProof="0" dirty="0" smtClean="0"/>
              <a:t>セミナー用</a:t>
            </a:r>
            <a:r>
              <a:rPr lang="en-US" altLang="ja-JP" noProof="0" dirty="0" smtClean="0"/>
              <a:t>_</a:t>
            </a:r>
            <a:r>
              <a:rPr lang="ja-JP" altLang="en-US" noProof="0" dirty="0" smtClean="0"/>
              <a:t>章タイトル</a:t>
            </a:r>
          </a:p>
        </p:txBody>
      </p:sp>
      <p:grpSp>
        <p:nvGrpSpPr>
          <p:cNvPr id="2" name="グループ化 1"/>
          <p:cNvGrpSpPr/>
          <p:nvPr userDrawn="1"/>
        </p:nvGrpSpPr>
        <p:grpSpPr>
          <a:xfrm>
            <a:off x="736010" y="-5731"/>
            <a:ext cx="140643" cy="6863731"/>
            <a:chOff x="736010" y="-5731"/>
            <a:chExt cx="140643" cy="6863731"/>
          </a:xfrm>
        </p:grpSpPr>
        <p:sp>
          <p:nvSpPr>
            <p:cNvPr id="34" name="正方形/長方形 33"/>
            <p:cNvSpPr/>
            <p:nvPr userDrawn="1"/>
          </p:nvSpPr>
          <p:spPr>
            <a:xfrm>
              <a:off x="736013" y="-5730"/>
              <a:ext cx="140640" cy="6863730"/>
            </a:xfrm>
            <a:prstGeom prst="rect">
              <a:avLst/>
            </a:prstGeom>
            <a:solidFill>
              <a:srgbClr val="DF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sp>
          <p:nvSpPr>
            <p:cNvPr id="36" name="正方形/長方形 35"/>
            <p:cNvSpPr/>
            <p:nvPr userDrawn="1"/>
          </p:nvSpPr>
          <p:spPr>
            <a:xfrm rot="16200000" flipV="1">
              <a:off x="-1501" y="731780"/>
              <a:ext cx="1615664" cy="140641"/>
            </a:xfrm>
            <a:prstGeom prst="rect">
              <a:avLst/>
            </a:prstGeom>
            <a:solidFill>
              <a:srgbClr val="053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lt"/>
                <a:ea typeface="+mn-ea"/>
              </a:endParaRPr>
            </a:p>
          </p:txBody>
        </p:sp>
      </p:grpSp>
      <p:pic>
        <p:nvPicPr>
          <p:cNvPr id="19" name="Picture 8" descr="e2l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2222" y="260648"/>
            <a:ext cx="1253464"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7613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_セミナー用_章タイトル">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10797" cy="6858000"/>
          </a:xfrm>
          <a:prstGeom prst="rect">
            <a:avLst/>
          </a:prstGeom>
        </p:spPr>
      </p:pic>
      <p:pic>
        <p:nvPicPr>
          <p:cNvPr id="16" name="Picture 8" descr="e2l_colo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2852" y="210841"/>
            <a:ext cx="1476000" cy="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a:spLocks noGrp="1" noChangeArrowheads="1"/>
          </p:cNvSpPr>
          <p:nvPr>
            <p:ph type="ctrTitle" hasCustomPrompt="1"/>
          </p:nvPr>
        </p:nvSpPr>
        <p:spPr>
          <a:xfrm>
            <a:off x="1027274" y="3499200"/>
            <a:ext cx="6152197" cy="576065"/>
          </a:xfrm>
        </p:spPr>
        <p:txBody>
          <a:bodyPr lIns="0" tIns="0" rIns="0" bIns="0" anchor="ctr" anchorCtr="0"/>
          <a:lstStyle>
            <a:lvl1pPr>
              <a:defRPr sz="3000" b="1">
                <a:solidFill>
                  <a:schemeClr val="tx1"/>
                </a:solidFill>
                <a:latin typeface="+mj-lt"/>
                <a:ea typeface="+mj-ea"/>
              </a:defRPr>
            </a:lvl1pPr>
          </a:lstStyle>
          <a:p>
            <a:pPr lvl="0"/>
            <a:r>
              <a:rPr lang="en-US" altLang="ja-JP" noProof="0" dirty="0" smtClean="0"/>
              <a:t>1. B_</a:t>
            </a:r>
            <a:r>
              <a:rPr lang="ja-JP" altLang="en-US" noProof="0" dirty="0" smtClean="0"/>
              <a:t>セミナー用</a:t>
            </a:r>
            <a:r>
              <a:rPr lang="en-US" altLang="ja-JP" noProof="0" dirty="0" smtClean="0"/>
              <a:t>_</a:t>
            </a:r>
            <a:r>
              <a:rPr lang="ja-JP" altLang="en-US" noProof="0" dirty="0" smtClean="0"/>
              <a:t>章タイトル</a:t>
            </a:r>
          </a:p>
        </p:txBody>
      </p:sp>
      <p:cxnSp>
        <p:nvCxnSpPr>
          <p:cNvPr id="3" name="直線コネクタ 2"/>
          <p:cNvCxnSpPr/>
          <p:nvPr userDrawn="1"/>
        </p:nvCxnSpPr>
        <p:spPr>
          <a:xfrm>
            <a:off x="1027273" y="4182755"/>
            <a:ext cx="6152198" cy="0"/>
          </a:xfrm>
          <a:prstGeom prst="line">
            <a:avLst/>
          </a:prstGeom>
          <a:ln>
            <a:solidFill>
              <a:srgbClr val="053D2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51999" y="169199"/>
            <a:ext cx="6624000" cy="518400"/>
          </a:xfrm>
          <a:prstGeom prst="rect">
            <a:avLst/>
          </a:prstGeom>
          <a:extLst/>
        </p:spPr>
        <p:txBody>
          <a:bodyPr lIns="0" tIns="0" rIns="0" bIns="0" anchor="b" anchorCtr="0"/>
          <a:lstStyle/>
          <a:p>
            <a:pPr lvl="0"/>
            <a:r>
              <a:rPr lang="ja-JP" altLang="en-US" dirty="0" smtClean="0"/>
              <a:t>Master Title Formatting</a:t>
            </a:r>
          </a:p>
        </p:txBody>
      </p:sp>
      <p:sp>
        <p:nvSpPr>
          <p:cNvPr id="1028" name="Rectangle 3"/>
          <p:cNvSpPr>
            <a:spLocks noGrp="1" noChangeArrowheads="1"/>
          </p:cNvSpPr>
          <p:nvPr>
            <p:ph type="body" idx="1"/>
          </p:nvPr>
        </p:nvSpPr>
        <p:spPr bwMode="auto">
          <a:xfrm>
            <a:off x="395288" y="1268760"/>
            <a:ext cx="8353425"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Level</a:t>
            </a:r>
            <a:r>
              <a:rPr lang="en-US" altLang="ja-JP" dirty="0" smtClean="0"/>
              <a:t> 1</a:t>
            </a:r>
            <a:r>
              <a:rPr lang="ja-JP" altLang="en-US" dirty="0" smtClean="0"/>
              <a:t>.</a:t>
            </a:r>
            <a:endParaRPr lang="en-US" altLang="ja-JP" dirty="0" smtClean="0"/>
          </a:p>
          <a:p>
            <a:pPr lvl="1"/>
            <a:r>
              <a:rPr lang="en-US" altLang="ja-JP" dirty="0" smtClean="0"/>
              <a:t>Second</a:t>
            </a:r>
            <a:r>
              <a:rPr lang="ja-JP" altLang="en-US" dirty="0" smtClean="0"/>
              <a:t> Level.</a:t>
            </a:r>
            <a:endParaRPr lang="en-US" altLang="ja-JP" dirty="0" smtClean="0"/>
          </a:p>
          <a:p>
            <a:pPr lvl="2"/>
            <a:r>
              <a:rPr lang="en-US" altLang="ja-JP" dirty="0" smtClean="0"/>
              <a:t>Third</a:t>
            </a:r>
            <a:r>
              <a:rPr lang="ja-JP" altLang="en-US" dirty="0" smtClean="0"/>
              <a:t> Level.</a:t>
            </a:r>
            <a:endParaRPr lang="en-US" altLang="ja-JP" dirty="0" smtClean="0"/>
          </a:p>
        </p:txBody>
      </p:sp>
      <p:cxnSp>
        <p:nvCxnSpPr>
          <p:cNvPr id="35" name="直線コネクタ 34"/>
          <p:cNvCxnSpPr/>
          <p:nvPr userDrawn="1"/>
        </p:nvCxnSpPr>
        <p:spPr>
          <a:xfrm flipV="1">
            <a:off x="0" y="6553200"/>
            <a:ext cx="9144000" cy="1"/>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flipV="1">
            <a:off x="0" y="836711"/>
            <a:ext cx="9144000" cy="1"/>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e2l_colo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42222" y="260648"/>
            <a:ext cx="1253464"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12"/>
          <p:cNvSpPr txBox="1">
            <a:spLocks noChangeArrowheads="1"/>
          </p:cNvSpPr>
          <p:nvPr userDrawn="1"/>
        </p:nvSpPr>
        <p:spPr>
          <a:xfrm>
            <a:off x="8388424" y="6610995"/>
            <a:ext cx="432048" cy="189211"/>
          </a:xfrm>
          <a:prstGeom prst="rect">
            <a:avLst/>
          </a:prstGeom>
          <a:ln/>
        </p:spPr>
        <p:txBody>
          <a:bodyPr wrap="none" lIns="0" tIns="0" rIns="0" bIns="0" anchor="ctr" anchorCtr="0"/>
          <a:lstStyle>
            <a:defPPr>
              <a:defRPr lang="ja-JP"/>
            </a:defPPr>
            <a:lvl1pPr algn="r" rtl="0" fontAlgn="base">
              <a:spcBef>
                <a:spcPct val="0"/>
              </a:spcBef>
              <a:spcAft>
                <a:spcPct val="0"/>
              </a:spcAft>
              <a:defRPr kumimoji="1" sz="1200" kern="1200">
                <a:solidFill>
                  <a:schemeClr val="tx1"/>
                </a:solidFill>
                <a:latin typeface="+mn-lt"/>
                <a:ea typeface="+mn-ea"/>
                <a:cs typeface="Times New Roman" panose="02020603050405020304" pitchFamily="18" charset="0"/>
              </a:defRPr>
            </a:lvl1pPr>
            <a:lvl2pPr marL="457200" algn="l" rtl="0" fontAlgn="base">
              <a:spcBef>
                <a:spcPct val="0"/>
              </a:spcBef>
              <a:spcAft>
                <a:spcPct val="0"/>
              </a:spcAft>
              <a:defRPr kumimoji="1" kern="1200">
                <a:solidFill>
                  <a:schemeClr val="tx1"/>
                </a:solidFill>
                <a:latin typeface="ＭＳ Ｐゴシック" charset="-128"/>
                <a:ea typeface="ＭＳ Ｐゴシック" charset="-128"/>
                <a:cs typeface="+mn-cs"/>
              </a:defRPr>
            </a:lvl2pPr>
            <a:lvl3pPr marL="914400" algn="l" rtl="0" fontAlgn="base">
              <a:spcBef>
                <a:spcPct val="0"/>
              </a:spcBef>
              <a:spcAft>
                <a:spcPct val="0"/>
              </a:spcAft>
              <a:defRPr kumimoji="1" kern="1200">
                <a:solidFill>
                  <a:schemeClr val="tx1"/>
                </a:solidFill>
                <a:latin typeface="ＭＳ Ｐゴシック" charset="-128"/>
                <a:ea typeface="ＭＳ Ｐゴシック" charset="-128"/>
                <a:cs typeface="+mn-cs"/>
              </a:defRPr>
            </a:lvl3pPr>
            <a:lvl4pPr marL="1371600" algn="l" rtl="0" fontAlgn="base">
              <a:spcBef>
                <a:spcPct val="0"/>
              </a:spcBef>
              <a:spcAft>
                <a:spcPct val="0"/>
              </a:spcAft>
              <a:defRPr kumimoji="1" kern="1200">
                <a:solidFill>
                  <a:schemeClr val="tx1"/>
                </a:solidFill>
                <a:latin typeface="ＭＳ Ｐゴシック" charset="-128"/>
                <a:ea typeface="ＭＳ Ｐゴシック" charset="-128"/>
                <a:cs typeface="+mn-cs"/>
              </a:defRPr>
            </a:lvl4pPr>
            <a:lvl5pPr marL="1828800" algn="l" rtl="0" fontAlgn="base">
              <a:spcBef>
                <a:spcPct val="0"/>
              </a:spcBef>
              <a:spcAft>
                <a:spcPct val="0"/>
              </a:spcAft>
              <a:defRPr kumimoji="1" kern="1200">
                <a:solidFill>
                  <a:schemeClr val="tx1"/>
                </a:solidFill>
                <a:latin typeface="ＭＳ Ｐゴシック" charset="-128"/>
                <a:ea typeface="ＭＳ Ｐゴシック" charset="-128"/>
                <a:cs typeface="+mn-cs"/>
              </a:defRPr>
            </a:lvl5pPr>
            <a:lvl6pPr marL="2286000" algn="l" defTabSz="914400" rtl="0" eaLnBrk="1" latinLnBrk="0" hangingPunct="1">
              <a:defRPr kumimoji="1" kern="1200">
                <a:solidFill>
                  <a:schemeClr val="tx1"/>
                </a:solidFill>
                <a:latin typeface="ＭＳ Ｐゴシック" charset="-128"/>
                <a:ea typeface="ＭＳ Ｐゴシック" charset="-128"/>
                <a:cs typeface="+mn-cs"/>
              </a:defRPr>
            </a:lvl6pPr>
            <a:lvl7pPr marL="2743200" algn="l" defTabSz="914400" rtl="0" eaLnBrk="1" latinLnBrk="0" hangingPunct="1">
              <a:defRPr kumimoji="1" kern="1200">
                <a:solidFill>
                  <a:schemeClr val="tx1"/>
                </a:solidFill>
                <a:latin typeface="ＭＳ Ｐゴシック" charset="-128"/>
                <a:ea typeface="ＭＳ Ｐゴシック" charset="-128"/>
                <a:cs typeface="+mn-cs"/>
              </a:defRPr>
            </a:lvl7pPr>
            <a:lvl8pPr marL="3200400" algn="l" defTabSz="914400" rtl="0" eaLnBrk="1" latinLnBrk="0" hangingPunct="1">
              <a:defRPr kumimoji="1" kern="1200">
                <a:solidFill>
                  <a:schemeClr val="tx1"/>
                </a:solidFill>
                <a:latin typeface="ＭＳ Ｐゴシック" charset="-128"/>
                <a:ea typeface="ＭＳ Ｐゴシック" charset="-128"/>
                <a:cs typeface="+mn-cs"/>
              </a:defRPr>
            </a:lvl8pPr>
            <a:lvl9pPr marL="3657600" algn="l" defTabSz="914400" rtl="0" eaLnBrk="1" latinLnBrk="0" hangingPunct="1">
              <a:defRPr kumimoji="1" kern="1200">
                <a:solidFill>
                  <a:schemeClr val="tx1"/>
                </a:solidFill>
                <a:latin typeface="ＭＳ Ｐゴシック" charset="-128"/>
                <a:ea typeface="ＭＳ Ｐゴシック" charset="-128"/>
                <a:cs typeface="+mn-cs"/>
              </a:defRPr>
            </a:lvl9pPr>
          </a:lstStyle>
          <a:p>
            <a:pPr>
              <a:defRPr/>
            </a:pPr>
            <a:fld id="{60148B78-DD18-4C5E-9B64-1DDCFCAED80F}" type="slidenum">
              <a:rPr lang="ja-JP" altLang="en-US" smtClean="0">
                <a:latin typeface="+mj-lt"/>
                <a:ea typeface="+mn-ea"/>
              </a:rPr>
              <a:pPr>
                <a:defRPr/>
              </a:pPr>
              <a:t>‹#›</a:t>
            </a:fld>
            <a:endParaRPr lang="ja-JP" altLang="en-US" dirty="0">
              <a:latin typeface="+mj-lt"/>
              <a:ea typeface="+mn-ea"/>
            </a:endParaRPr>
          </a:p>
        </p:txBody>
      </p:sp>
      <p:grpSp>
        <p:nvGrpSpPr>
          <p:cNvPr id="41" name="グループ化 40"/>
          <p:cNvGrpSpPr/>
          <p:nvPr userDrawn="1"/>
        </p:nvGrpSpPr>
        <p:grpSpPr>
          <a:xfrm>
            <a:off x="9469837" y="-27000"/>
            <a:ext cx="4174163" cy="2410617"/>
            <a:chOff x="9361152" y="0"/>
            <a:chExt cx="4174163" cy="2410617"/>
          </a:xfrm>
        </p:grpSpPr>
        <p:grpSp>
          <p:nvGrpSpPr>
            <p:cNvPr id="43" name="グループ化 42"/>
            <p:cNvGrpSpPr/>
            <p:nvPr userDrawn="1"/>
          </p:nvGrpSpPr>
          <p:grpSpPr>
            <a:xfrm>
              <a:off x="9361152" y="0"/>
              <a:ext cx="601513" cy="2406052"/>
              <a:chOff x="1411857" y="1767864"/>
              <a:chExt cx="601513" cy="2406052"/>
            </a:xfrm>
          </p:grpSpPr>
          <p:sp>
            <p:nvSpPr>
              <p:cNvPr id="92" name="正方形/長方形 91"/>
              <p:cNvSpPr/>
              <p:nvPr userDrawn="1"/>
            </p:nvSpPr>
            <p:spPr>
              <a:xfrm>
                <a:off x="1411857" y="1767864"/>
                <a:ext cx="601513" cy="601513"/>
              </a:xfrm>
              <a:prstGeom prst="rect">
                <a:avLst/>
              </a:prstGeom>
              <a:solidFill>
                <a:schemeClr val="accent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smtClean="0">
                    <a:solidFill>
                      <a:schemeClr val="bg1"/>
                    </a:solidFill>
                    <a:latin typeface="+mn-lt"/>
                    <a:ea typeface="+mn-ea"/>
                    <a:cs typeface="Times New Roman" panose="02020603050405020304" pitchFamily="18" charset="0"/>
                  </a:rPr>
                  <a:t>R</a:t>
                </a:r>
                <a:r>
                  <a:rPr lang="ja-JP" altLang="en-US" sz="1000" dirty="0" smtClean="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25</a:t>
                </a:r>
              </a:p>
              <a:p>
                <a:r>
                  <a:rPr kumimoji="1" lang="en-US" altLang="ja-JP" sz="1000" dirty="0" smtClean="0">
                    <a:solidFill>
                      <a:schemeClr val="bg1"/>
                    </a:solidFill>
                    <a:latin typeface="+mn-lt"/>
                    <a:ea typeface="+mn-ea"/>
                    <a:cs typeface="Times New Roman" panose="02020603050405020304" pitchFamily="18" charset="0"/>
                  </a:rPr>
                  <a:t>G</a:t>
                </a:r>
                <a:r>
                  <a:rPr kumimoji="1" lang="ja-JP" altLang="en-US" sz="1000" dirty="0" smtClean="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63</a:t>
                </a:r>
              </a:p>
              <a:p>
                <a:r>
                  <a:rPr kumimoji="1" lang="en-US" altLang="ja-JP" sz="1000" dirty="0" smtClean="0">
                    <a:solidFill>
                      <a:schemeClr val="bg1"/>
                    </a:solidFill>
                    <a:latin typeface="+mn-lt"/>
                    <a:ea typeface="+mn-ea"/>
                    <a:cs typeface="Times New Roman" panose="02020603050405020304" pitchFamily="18" charset="0"/>
                  </a:rPr>
                  <a:t>B</a:t>
                </a:r>
                <a:r>
                  <a:rPr kumimoji="1" lang="ja-JP" altLang="en-US" sz="1000" dirty="0" smtClean="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43</a:t>
                </a:r>
                <a:endParaRPr kumimoji="1" lang="ja-JP" altLang="en-US" sz="1000" dirty="0">
                  <a:solidFill>
                    <a:schemeClr val="bg1"/>
                  </a:solidFill>
                  <a:latin typeface="+mn-lt"/>
                  <a:ea typeface="+mn-ea"/>
                  <a:cs typeface="Times New Roman" panose="02020603050405020304" pitchFamily="18" charset="0"/>
                </a:endParaRPr>
              </a:p>
            </p:txBody>
          </p:sp>
          <p:sp>
            <p:nvSpPr>
              <p:cNvPr id="93" name="正方形/長方形 92"/>
              <p:cNvSpPr/>
              <p:nvPr userDrawn="1"/>
            </p:nvSpPr>
            <p:spPr>
              <a:xfrm>
                <a:off x="1411857" y="2369377"/>
                <a:ext cx="601513" cy="601513"/>
              </a:xfrm>
              <a:prstGeom prst="rect">
                <a:avLst/>
              </a:prstGeom>
              <a:solidFill>
                <a:srgbClr val="355D42"/>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53</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93</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66</a:t>
                </a:r>
                <a:endParaRPr kumimoji="1" lang="ja-JP" altLang="en-US" sz="1000" dirty="0">
                  <a:solidFill>
                    <a:schemeClr val="bg1"/>
                  </a:solidFill>
                  <a:latin typeface="+mn-lt"/>
                  <a:ea typeface="+mn-ea"/>
                  <a:cs typeface="Times New Roman" panose="02020603050405020304" pitchFamily="18" charset="0"/>
                </a:endParaRPr>
              </a:p>
            </p:txBody>
          </p:sp>
          <p:sp>
            <p:nvSpPr>
              <p:cNvPr id="94" name="正方形/長方形 93"/>
              <p:cNvSpPr/>
              <p:nvPr userDrawn="1"/>
            </p:nvSpPr>
            <p:spPr>
              <a:xfrm>
                <a:off x="1411857" y="2970890"/>
                <a:ext cx="601513" cy="601513"/>
              </a:xfrm>
              <a:prstGeom prst="rect">
                <a:avLst/>
              </a:prstGeom>
              <a:solidFill>
                <a:srgbClr val="749C83"/>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116</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156</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131</a:t>
                </a:r>
                <a:endParaRPr kumimoji="1" lang="ja-JP" altLang="en-US" sz="1000" dirty="0">
                  <a:solidFill>
                    <a:schemeClr val="tx1"/>
                  </a:solidFill>
                  <a:latin typeface="+mn-lt"/>
                  <a:ea typeface="+mn-ea"/>
                  <a:cs typeface="Times New Roman" panose="02020603050405020304" pitchFamily="18" charset="0"/>
                </a:endParaRPr>
              </a:p>
            </p:txBody>
          </p:sp>
          <p:sp>
            <p:nvSpPr>
              <p:cNvPr id="95" name="正方形/長方形 94"/>
              <p:cNvSpPr/>
              <p:nvPr userDrawn="1"/>
            </p:nvSpPr>
            <p:spPr>
              <a:xfrm>
                <a:off x="1411857" y="3572403"/>
                <a:ext cx="601513" cy="601513"/>
              </a:xfrm>
              <a:prstGeom prst="rect">
                <a:avLst/>
              </a:prstGeom>
              <a:solidFill>
                <a:srgbClr val="CCDED3"/>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204</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222</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211</a:t>
                </a:r>
                <a:endParaRPr kumimoji="1" lang="ja-JP" altLang="en-US" sz="1000" dirty="0">
                  <a:solidFill>
                    <a:schemeClr val="tx1"/>
                  </a:solidFill>
                  <a:latin typeface="+mn-lt"/>
                  <a:ea typeface="+mn-ea"/>
                  <a:cs typeface="Times New Roman" panose="02020603050405020304" pitchFamily="18" charset="0"/>
                </a:endParaRPr>
              </a:p>
            </p:txBody>
          </p:sp>
        </p:grpSp>
        <p:grpSp>
          <p:nvGrpSpPr>
            <p:cNvPr id="44" name="グループ化 43"/>
            <p:cNvGrpSpPr/>
            <p:nvPr userDrawn="1"/>
          </p:nvGrpSpPr>
          <p:grpSpPr>
            <a:xfrm>
              <a:off x="12219272" y="4565"/>
              <a:ext cx="601514" cy="2406052"/>
              <a:chOff x="5126025" y="1767864"/>
              <a:chExt cx="601514" cy="2406052"/>
            </a:xfrm>
          </p:grpSpPr>
          <p:sp>
            <p:nvSpPr>
              <p:cNvPr id="88" name="正方形/長方形 87"/>
              <p:cNvSpPr/>
              <p:nvPr userDrawn="1"/>
            </p:nvSpPr>
            <p:spPr>
              <a:xfrm>
                <a:off x="5126025" y="1767864"/>
                <a:ext cx="601513" cy="601513"/>
              </a:xfrm>
              <a:prstGeom prst="rect">
                <a:avLst/>
              </a:prstGeom>
              <a:solidFill>
                <a:schemeClr val="accent5"/>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123</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27</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77</a:t>
                </a:r>
              </a:p>
            </p:txBody>
          </p:sp>
          <p:sp>
            <p:nvSpPr>
              <p:cNvPr id="89" name="正方形/長方形 88"/>
              <p:cNvSpPr/>
              <p:nvPr userDrawn="1"/>
            </p:nvSpPr>
            <p:spPr>
              <a:xfrm>
                <a:off x="5126026" y="2369377"/>
                <a:ext cx="601513" cy="601513"/>
              </a:xfrm>
              <a:prstGeom prst="rect">
                <a:avLst/>
              </a:prstGeom>
              <a:solidFill>
                <a:srgbClr val="9F4B6B"/>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159</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75</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107</a:t>
                </a:r>
              </a:p>
            </p:txBody>
          </p:sp>
          <p:sp>
            <p:nvSpPr>
              <p:cNvPr id="90" name="正方形/長方形 89"/>
              <p:cNvSpPr/>
              <p:nvPr userDrawn="1"/>
            </p:nvSpPr>
            <p:spPr>
              <a:xfrm>
                <a:off x="5126026" y="2970890"/>
                <a:ext cx="601513" cy="601513"/>
              </a:xfrm>
              <a:prstGeom prst="rect">
                <a:avLst/>
              </a:prstGeom>
              <a:solidFill>
                <a:srgbClr val="D1ABBB"/>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209</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171</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187</a:t>
                </a:r>
              </a:p>
            </p:txBody>
          </p:sp>
          <p:sp>
            <p:nvSpPr>
              <p:cNvPr id="91" name="正方形/長方形 90"/>
              <p:cNvSpPr/>
              <p:nvPr userDrawn="1"/>
            </p:nvSpPr>
            <p:spPr>
              <a:xfrm>
                <a:off x="5126026" y="3572403"/>
                <a:ext cx="601513" cy="601513"/>
              </a:xfrm>
              <a:prstGeom prst="rect">
                <a:avLst/>
              </a:prstGeom>
              <a:solidFill>
                <a:srgbClr val="F1E3E9"/>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241</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227</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233</a:t>
                </a:r>
              </a:p>
            </p:txBody>
          </p:sp>
        </p:grpSp>
        <p:grpSp>
          <p:nvGrpSpPr>
            <p:cNvPr id="45" name="グループ化 44"/>
            <p:cNvGrpSpPr/>
            <p:nvPr userDrawn="1"/>
          </p:nvGrpSpPr>
          <p:grpSpPr>
            <a:xfrm>
              <a:off x="11504742" y="6549"/>
              <a:ext cx="601513" cy="2400100"/>
              <a:chOff x="4314555" y="1769251"/>
              <a:chExt cx="601513" cy="2400100"/>
            </a:xfrm>
          </p:grpSpPr>
          <p:sp>
            <p:nvSpPr>
              <p:cNvPr id="61" name="正方形/長方形 60"/>
              <p:cNvSpPr/>
              <p:nvPr userDrawn="1"/>
            </p:nvSpPr>
            <p:spPr>
              <a:xfrm>
                <a:off x="4314555" y="1769251"/>
                <a:ext cx="601513" cy="601513"/>
              </a:xfrm>
              <a:prstGeom prst="rect">
                <a:avLst/>
              </a:prstGeom>
              <a:solidFill>
                <a:srgbClr val="A84C00"/>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168</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76</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0</a:t>
                </a:r>
                <a:endParaRPr kumimoji="1" lang="ja-JP" altLang="en-US" sz="1000" dirty="0">
                  <a:solidFill>
                    <a:schemeClr val="bg1"/>
                  </a:solidFill>
                  <a:latin typeface="+mn-lt"/>
                  <a:ea typeface="+mn-ea"/>
                  <a:cs typeface="Times New Roman" panose="02020603050405020304" pitchFamily="18" charset="0"/>
                </a:endParaRPr>
              </a:p>
            </p:txBody>
          </p:sp>
          <p:sp>
            <p:nvSpPr>
              <p:cNvPr id="62" name="正方形/長方形 61"/>
              <p:cNvSpPr/>
              <p:nvPr userDrawn="1"/>
            </p:nvSpPr>
            <p:spPr>
              <a:xfrm>
                <a:off x="4314555" y="2368780"/>
                <a:ext cx="601513" cy="601513"/>
              </a:xfrm>
              <a:prstGeom prst="rect">
                <a:avLst/>
              </a:prstGeom>
              <a:solidFill>
                <a:srgbClr val="BB7A49"/>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187</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a:t>
                </a:r>
                <a:r>
                  <a:rPr kumimoji="1" lang="en-US" altLang="ja-JP" sz="1000" dirty="0" smtClean="0">
                    <a:solidFill>
                      <a:schemeClr val="bg1"/>
                    </a:solidFill>
                    <a:latin typeface="+mn-lt"/>
                    <a:ea typeface="+mn-ea"/>
                    <a:cs typeface="Times New Roman" panose="02020603050405020304" pitchFamily="18" charset="0"/>
                  </a:rPr>
                  <a:t> 122</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73</a:t>
                </a:r>
              </a:p>
              <a:p>
                <a:endParaRPr kumimoji="1" lang="ja-JP" altLang="en-US" sz="1000" dirty="0">
                  <a:solidFill>
                    <a:schemeClr val="bg1"/>
                  </a:solidFill>
                  <a:latin typeface="+mn-lt"/>
                  <a:ea typeface="+mn-ea"/>
                  <a:cs typeface="Times New Roman" panose="02020603050405020304" pitchFamily="18" charset="0"/>
                </a:endParaRPr>
              </a:p>
            </p:txBody>
          </p:sp>
          <p:sp>
            <p:nvSpPr>
              <p:cNvPr id="63" name="正方形/長方形 62"/>
              <p:cNvSpPr/>
              <p:nvPr userDrawn="1"/>
            </p:nvSpPr>
            <p:spPr>
              <a:xfrm>
                <a:off x="4314555" y="2968309"/>
                <a:ext cx="601513" cy="601513"/>
              </a:xfrm>
              <a:prstGeom prst="rect">
                <a:avLst/>
              </a:prstGeom>
              <a:solidFill>
                <a:srgbClr val="E2BD9E"/>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226</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189</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158</a:t>
                </a:r>
                <a:endParaRPr kumimoji="1" lang="ja-JP" altLang="en-US" sz="1000" dirty="0">
                  <a:solidFill>
                    <a:schemeClr val="tx1"/>
                  </a:solidFill>
                  <a:latin typeface="+mn-lt"/>
                  <a:ea typeface="+mn-ea"/>
                  <a:cs typeface="Times New Roman" panose="02020603050405020304" pitchFamily="18" charset="0"/>
                </a:endParaRPr>
              </a:p>
            </p:txBody>
          </p:sp>
          <p:sp>
            <p:nvSpPr>
              <p:cNvPr id="64" name="正方形/長方形 63"/>
              <p:cNvSpPr/>
              <p:nvPr userDrawn="1"/>
            </p:nvSpPr>
            <p:spPr>
              <a:xfrm>
                <a:off x="4314555" y="3567838"/>
                <a:ext cx="601513" cy="601513"/>
              </a:xfrm>
              <a:prstGeom prst="rect">
                <a:avLst/>
              </a:prstGeom>
              <a:solidFill>
                <a:srgbClr val="F3E5D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243</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229</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209</a:t>
                </a:r>
                <a:endParaRPr kumimoji="1" lang="ja-JP" altLang="en-US" sz="1000" dirty="0">
                  <a:solidFill>
                    <a:schemeClr val="tx1"/>
                  </a:solidFill>
                  <a:latin typeface="+mn-lt"/>
                  <a:ea typeface="+mn-ea"/>
                  <a:cs typeface="Times New Roman" panose="02020603050405020304" pitchFamily="18" charset="0"/>
                </a:endParaRPr>
              </a:p>
            </p:txBody>
          </p:sp>
        </p:grpSp>
        <p:grpSp>
          <p:nvGrpSpPr>
            <p:cNvPr id="46" name="グループ化 45"/>
            <p:cNvGrpSpPr/>
            <p:nvPr userDrawn="1"/>
          </p:nvGrpSpPr>
          <p:grpSpPr>
            <a:xfrm>
              <a:off x="12933801" y="4565"/>
              <a:ext cx="601514" cy="2406052"/>
              <a:chOff x="5966983" y="1767864"/>
              <a:chExt cx="601514" cy="2406052"/>
            </a:xfrm>
          </p:grpSpPr>
          <p:sp>
            <p:nvSpPr>
              <p:cNvPr id="57" name="正方形/長方形 56"/>
              <p:cNvSpPr/>
              <p:nvPr userDrawn="1"/>
            </p:nvSpPr>
            <p:spPr>
              <a:xfrm>
                <a:off x="5966983" y="1767864"/>
                <a:ext cx="601513" cy="601513"/>
              </a:xfrm>
              <a:prstGeom prst="rect">
                <a:avLst/>
              </a:prstGeom>
              <a:solidFill>
                <a:schemeClr val="accent6"/>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98</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115</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100</a:t>
                </a:r>
              </a:p>
            </p:txBody>
          </p:sp>
          <p:sp>
            <p:nvSpPr>
              <p:cNvPr id="58" name="正方形/長方形 57"/>
              <p:cNvSpPr/>
              <p:nvPr userDrawn="1"/>
            </p:nvSpPr>
            <p:spPr>
              <a:xfrm>
                <a:off x="5966984" y="2369377"/>
                <a:ext cx="601513" cy="601513"/>
              </a:xfrm>
              <a:prstGeom prst="rect">
                <a:avLst/>
              </a:prstGeom>
              <a:solidFill>
                <a:srgbClr val="88988B"/>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136</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152</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139</a:t>
                </a:r>
              </a:p>
            </p:txBody>
          </p:sp>
          <p:sp>
            <p:nvSpPr>
              <p:cNvPr id="59" name="正方形/長方形 58"/>
              <p:cNvSpPr/>
              <p:nvPr userDrawn="1"/>
            </p:nvSpPr>
            <p:spPr>
              <a:xfrm>
                <a:off x="5966984" y="2970890"/>
                <a:ext cx="601513" cy="601513"/>
              </a:xfrm>
              <a:prstGeom prst="rect">
                <a:avLst/>
              </a:prstGeom>
              <a:solidFill>
                <a:srgbClr val="BBC5C0"/>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187</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197</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192</a:t>
                </a:r>
              </a:p>
            </p:txBody>
          </p:sp>
          <p:sp>
            <p:nvSpPr>
              <p:cNvPr id="60" name="正方形/長方形 59"/>
              <p:cNvSpPr/>
              <p:nvPr userDrawn="1"/>
            </p:nvSpPr>
            <p:spPr>
              <a:xfrm>
                <a:off x="5966984" y="3572403"/>
                <a:ext cx="601513" cy="601513"/>
              </a:xfrm>
              <a:prstGeom prst="rect">
                <a:avLst/>
              </a:prstGeom>
              <a:solidFill>
                <a:schemeClr val="accent6">
                  <a:lumMod val="20000"/>
                  <a:lumOff val="80000"/>
                </a:schemeClr>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223</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228</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223</a:t>
                </a:r>
              </a:p>
            </p:txBody>
          </p:sp>
        </p:grpSp>
        <p:grpSp>
          <p:nvGrpSpPr>
            <p:cNvPr id="47" name="グループ化 46"/>
            <p:cNvGrpSpPr/>
            <p:nvPr userDrawn="1"/>
          </p:nvGrpSpPr>
          <p:grpSpPr>
            <a:xfrm>
              <a:off x="10790212" y="4565"/>
              <a:ext cx="601513" cy="2401487"/>
              <a:chOff x="3478985" y="1767864"/>
              <a:chExt cx="601513" cy="2401487"/>
            </a:xfrm>
          </p:grpSpPr>
          <p:sp>
            <p:nvSpPr>
              <p:cNvPr id="53" name="正方形/長方形 52"/>
              <p:cNvSpPr/>
              <p:nvPr/>
            </p:nvSpPr>
            <p:spPr>
              <a:xfrm>
                <a:off x="3478985" y="1767864"/>
                <a:ext cx="601513" cy="601513"/>
              </a:xfrm>
              <a:prstGeom prst="rect">
                <a:avLst/>
              </a:prstGeom>
              <a:solidFill>
                <a:srgbClr val="16375E"/>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22</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55</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94</a:t>
                </a:r>
                <a:endParaRPr kumimoji="1" lang="ja-JP" altLang="en-US" sz="1000" dirty="0">
                  <a:solidFill>
                    <a:schemeClr val="bg1"/>
                  </a:solidFill>
                  <a:latin typeface="+mn-lt"/>
                  <a:ea typeface="+mn-ea"/>
                  <a:cs typeface="Times New Roman" panose="02020603050405020304" pitchFamily="18" charset="0"/>
                </a:endParaRPr>
              </a:p>
            </p:txBody>
          </p:sp>
          <p:sp>
            <p:nvSpPr>
              <p:cNvPr id="54" name="正方形/長方形 53"/>
              <p:cNvSpPr/>
              <p:nvPr/>
            </p:nvSpPr>
            <p:spPr>
              <a:xfrm>
                <a:off x="3478985" y="2368780"/>
                <a:ext cx="601513" cy="601513"/>
              </a:xfrm>
              <a:prstGeom prst="rect">
                <a:avLst/>
              </a:prstGeom>
              <a:solidFill>
                <a:srgbClr val="42618E"/>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66</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97</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142</a:t>
                </a:r>
                <a:endParaRPr kumimoji="1" lang="ja-JP" altLang="en-US" sz="1000" dirty="0">
                  <a:solidFill>
                    <a:schemeClr val="bg1"/>
                  </a:solidFill>
                  <a:latin typeface="+mn-lt"/>
                  <a:ea typeface="+mn-ea"/>
                  <a:cs typeface="Times New Roman" panose="02020603050405020304" pitchFamily="18" charset="0"/>
                </a:endParaRPr>
              </a:p>
            </p:txBody>
          </p:sp>
          <p:sp>
            <p:nvSpPr>
              <p:cNvPr id="55" name="正方形/長方形 54"/>
              <p:cNvSpPr/>
              <p:nvPr/>
            </p:nvSpPr>
            <p:spPr>
              <a:xfrm>
                <a:off x="3478985" y="2968309"/>
                <a:ext cx="601513" cy="601513"/>
              </a:xfrm>
              <a:prstGeom prst="rect">
                <a:avLst/>
              </a:prstGeom>
              <a:solidFill>
                <a:srgbClr val="A6B8D2"/>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166</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184</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210</a:t>
                </a:r>
                <a:endParaRPr kumimoji="1" lang="ja-JP" altLang="en-US" sz="1000" dirty="0">
                  <a:solidFill>
                    <a:schemeClr val="tx1"/>
                  </a:solidFill>
                  <a:latin typeface="+mn-lt"/>
                  <a:ea typeface="+mn-ea"/>
                  <a:cs typeface="Times New Roman" panose="02020603050405020304" pitchFamily="18" charset="0"/>
                </a:endParaRPr>
              </a:p>
            </p:txBody>
          </p:sp>
          <p:sp>
            <p:nvSpPr>
              <p:cNvPr id="56" name="正方形/長方形 55"/>
              <p:cNvSpPr/>
              <p:nvPr/>
            </p:nvSpPr>
            <p:spPr>
              <a:xfrm>
                <a:off x="3478985" y="3567838"/>
                <a:ext cx="601513" cy="601513"/>
              </a:xfrm>
              <a:prstGeom prst="rect">
                <a:avLst/>
              </a:prstGeom>
              <a:solidFill>
                <a:srgbClr val="D6E1F2"/>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214</a:t>
                </a: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225</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kumimoji="1" lang="en-US" altLang="ja-JP" sz="1000" dirty="0" smtClean="0">
                    <a:solidFill>
                      <a:schemeClr val="tx1"/>
                    </a:solidFill>
                    <a:latin typeface="+mn-lt"/>
                    <a:ea typeface="+mn-ea"/>
                    <a:cs typeface="Times New Roman" panose="02020603050405020304" pitchFamily="18" charset="0"/>
                  </a:rPr>
                  <a:t>242</a:t>
                </a:r>
                <a:endParaRPr kumimoji="1" lang="ja-JP" altLang="en-US" sz="1000" dirty="0">
                  <a:solidFill>
                    <a:schemeClr val="tx1"/>
                  </a:solidFill>
                  <a:latin typeface="+mn-lt"/>
                  <a:ea typeface="+mn-ea"/>
                  <a:cs typeface="Times New Roman" panose="02020603050405020304" pitchFamily="18" charset="0"/>
                </a:endParaRPr>
              </a:p>
            </p:txBody>
          </p:sp>
        </p:grpSp>
        <p:grpSp>
          <p:nvGrpSpPr>
            <p:cNvPr id="48" name="グループ化 47"/>
            <p:cNvGrpSpPr/>
            <p:nvPr userDrawn="1"/>
          </p:nvGrpSpPr>
          <p:grpSpPr>
            <a:xfrm>
              <a:off x="10075682" y="5718"/>
              <a:ext cx="601513" cy="2400888"/>
              <a:chOff x="2460421" y="1767864"/>
              <a:chExt cx="601513" cy="2400888"/>
            </a:xfrm>
          </p:grpSpPr>
          <p:sp>
            <p:nvSpPr>
              <p:cNvPr id="49" name="正方形/長方形 48"/>
              <p:cNvSpPr/>
              <p:nvPr/>
            </p:nvSpPr>
            <p:spPr>
              <a:xfrm>
                <a:off x="2460421" y="1767864"/>
                <a:ext cx="601513" cy="601513"/>
              </a:xfrm>
              <a:prstGeom prst="rect">
                <a:avLst/>
              </a:prstGeom>
              <a:solidFill>
                <a:srgbClr val="74A200"/>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116</a:t>
                </a: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162</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kumimoji="1" lang="en-US" altLang="ja-JP" sz="1000" dirty="0" smtClean="0">
                    <a:solidFill>
                      <a:schemeClr val="bg1"/>
                    </a:solidFill>
                    <a:latin typeface="+mn-lt"/>
                    <a:ea typeface="+mn-ea"/>
                    <a:cs typeface="Times New Roman" panose="02020603050405020304" pitchFamily="18" charset="0"/>
                  </a:rPr>
                  <a:t>0</a:t>
                </a:r>
                <a:endParaRPr kumimoji="1" lang="ja-JP" altLang="en-US" sz="1000" dirty="0">
                  <a:solidFill>
                    <a:schemeClr val="bg1"/>
                  </a:solidFill>
                  <a:latin typeface="+mn-lt"/>
                  <a:ea typeface="+mn-ea"/>
                  <a:cs typeface="Times New Roman" panose="02020603050405020304" pitchFamily="18" charset="0"/>
                </a:endParaRPr>
              </a:p>
            </p:txBody>
          </p:sp>
          <p:sp>
            <p:nvSpPr>
              <p:cNvPr id="50" name="正方形/長方形 49"/>
              <p:cNvSpPr/>
              <p:nvPr/>
            </p:nvSpPr>
            <p:spPr>
              <a:xfrm>
                <a:off x="2460421" y="2368780"/>
                <a:ext cx="601513" cy="601513"/>
              </a:xfrm>
              <a:prstGeom prst="rect">
                <a:avLst/>
              </a:prstGeom>
              <a:solidFill>
                <a:srgbClr val="95BB37"/>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bg1"/>
                    </a:solidFill>
                    <a:latin typeface="+mn-lt"/>
                    <a:ea typeface="+mn-ea"/>
                    <a:cs typeface="Times New Roman" panose="02020603050405020304" pitchFamily="18" charset="0"/>
                  </a:rPr>
                  <a:t>R</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149</a:t>
                </a:r>
                <a:endParaRPr kumimoji="1" lang="en-US" altLang="ja-JP" sz="1000" dirty="0" smtClean="0">
                  <a:solidFill>
                    <a:schemeClr val="bg1"/>
                  </a:solidFill>
                  <a:latin typeface="+mn-lt"/>
                  <a:ea typeface="+mn-ea"/>
                  <a:cs typeface="Times New Roman" panose="02020603050405020304" pitchFamily="18" charset="0"/>
                </a:endParaRPr>
              </a:p>
              <a:p>
                <a:r>
                  <a:rPr lang="en-US" altLang="ja-JP" sz="1000" dirty="0">
                    <a:solidFill>
                      <a:schemeClr val="bg1"/>
                    </a:solidFill>
                    <a:latin typeface="+mn-lt"/>
                    <a:ea typeface="+mn-ea"/>
                    <a:cs typeface="Times New Roman" panose="02020603050405020304" pitchFamily="18" charset="0"/>
                  </a:rPr>
                  <a:t>G</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187</a:t>
                </a:r>
              </a:p>
              <a:p>
                <a:r>
                  <a:rPr lang="en-US" altLang="ja-JP" sz="1000" dirty="0">
                    <a:solidFill>
                      <a:schemeClr val="bg1"/>
                    </a:solidFill>
                    <a:latin typeface="+mn-lt"/>
                    <a:ea typeface="+mn-ea"/>
                    <a:cs typeface="Times New Roman" panose="02020603050405020304" pitchFamily="18" charset="0"/>
                  </a:rPr>
                  <a:t>B</a:t>
                </a:r>
                <a:r>
                  <a:rPr lang="ja-JP" altLang="en-US" sz="1000" dirty="0">
                    <a:solidFill>
                      <a:schemeClr val="bg1"/>
                    </a:solidFill>
                    <a:latin typeface="+mn-lt"/>
                    <a:ea typeface="+mn-ea"/>
                    <a:cs typeface="Times New Roman" panose="02020603050405020304" pitchFamily="18" charset="0"/>
                  </a:rPr>
                  <a:t>: </a:t>
                </a:r>
                <a:r>
                  <a:rPr lang="en-US" altLang="ja-JP" sz="1000" dirty="0" smtClean="0">
                    <a:solidFill>
                      <a:schemeClr val="bg1"/>
                    </a:solidFill>
                    <a:latin typeface="+mn-lt"/>
                    <a:ea typeface="+mn-ea"/>
                    <a:cs typeface="Times New Roman" panose="02020603050405020304" pitchFamily="18" charset="0"/>
                  </a:rPr>
                  <a:t>55</a:t>
                </a:r>
                <a:endParaRPr kumimoji="1" lang="ja-JP" altLang="en-US" sz="1000" dirty="0">
                  <a:solidFill>
                    <a:schemeClr val="bg1"/>
                  </a:solidFill>
                  <a:latin typeface="+mn-lt"/>
                  <a:ea typeface="+mn-ea"/>
                  <a:cs typeface="Times New Roman" panose="02020603050405020304" pitchFamily="18" charset="0"/>
                </a:endParaRPr>
              </a:p>
            </p:txBody>
          </p:sp>
          <p:sp>
            <p:nvSpPr>
              <p:cNvPr id="51" name="正方形/長方形 50"/>
              <p:cNvSpPr/>
              <p:nvPr/>
            </p:nvSpPr>
            <p:spPr>
              <a:xfrm>
                <a:off x="2460421" y="2968308"/>
                <a:ext cx="601513" cy="601513"/>
              </a:xfrm>
              <a:prstGeom prst="rect">
                <a:avLst/>
              </a:prstGeom>
              <a:solidFill>
                <a:srgbClr val="C0DB85"/>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192</a:t>
                </a:r>
                <a:endParaRPr kumimoji="1" lang="en-US" altLang="ja-JP" sz="1000" dirty="0" smtClean="0">
                  <a:solidFill>
                    <a:schemeClr val="tx1"/>
                  </a:solidFill>
                  <a:latin typeface="+mn-lt"/>
                  <a:ea typeface="+mn-ea"/>
                  <a:cs typeface="Times New Roman" panose="02020603050405020304" pitchFamily="18" charset="0"/>
                </a:endParaRP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219</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133</a:t>
                </a:r>
                <a:endParaRPr kumimoji="1" lang="ja-JP" altLang="en-US" sz="1000" dirty="0">
                  <a:solidFill>
                    <a:schemeClr val="tx1"/>
                  </a:solidFill>
                  <a:latin typeface="+mn-lt"/>
                  <a:ea typeface="+mn-ea"/>
                  <a:cs typeface="Times New Roman" panose="02020603050405020304" pitchFamily="18" charset="0"/>
                </a:endParaRPr>
              </a:p>
            </p:txBody>
          </p:sp>
          <p:sp>
            <p:nvSpPr>
              <p:cNvPr id="52" name="正方形/長方形 51"/>
              <p:cNvSpPr/>
              <p:nvPr/>
            </p:nvSpPr>
            <p:spPr>
              <a:xfrm>
                <a:off x="2460421" y="3567239"/>
                <a:ext cx="601513" cy="601513"/>
              </a:xfrm>
              <a:prstGeom prst="rect">
                <a:avLst/>
              </a:prstGeom>
              <a:solidFill>
                <a:srgbClr val="E3F0CC"/>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a:solidFill>
                      <a:schemeClr val="tx1"/>
                    </a:solidFill>
                    <a:latin typeface="+mn-lt"/>
                    <a:ea typeface="+mn-ea"/>
                    <a:cs typeface="Times New Roman" panose="02020603050405020304" pitchFamily="18" charset="0"/>
                  </a:rPr>
                  <a:t>R</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227</a:t>
                </a:r>
                <a:endParaRPr kumimoji="1" lang="en-US" altLang="ja-JP" sz="1000" dirty="0" smtClean="0">
                  <a:solidFill>
                    <a:schemeClr val="tx1"/>
                  </a:solidFill>
                  <a:latin typeface="+mn-lt"/>
                  <a:ea typeface="+mn-ea"/>
                  <a:cs typeface="Times New Roman" panose="02020603050405020304" pitchFamily="18" charset="0"/>
                </a:endParaRPr>
              </a:p>
              <a:p>
                <a:r>
                  <a:rPr lang="en-US" altLang="ja-JP" sz="1000" dirty="0">
                    <a:solidFill>
                      <a:schemeClr val="tx1"/>
                    </a:solidFill>
                    <a:latin typeface="+mn-lt"/>
                    <a:ea typeface="+mn-ea"/>
                    <a:cs typeface="Times New Roman" panose="02020603050405020304" pitchFamily="18" charset="0"/>
                  </a:rPr>
                  <a:t>G</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240</a:t>
                </a:r>
              </a:p>
              <a:p>
                <a:r>
                  <a:rPr lang="en-US" altLang="ja-JP" sz="1000" dirty="0">
                    <a:solidFill>
                      <a:schemeClr val="tx1"/>
                    </a:solidFill>
                    <a:latin typeface="+mn-lt"/>
                    <a:ea typeface="+mn-ea"/>
                    <a:cs typeface="Times New Roman" panose="02020603050405020304" pitchFamily="18" charset="0"/>
                  </a:rPr>
                  <a:t>B</a:t>
                </a:r>
                <a:r>
                  <a:rPr lang="ja-JP" altLang="en-US" sz="1000" dirty="0">
                    <a:solidFill>
                      <a:schemeClr val="tx1"/>
                    </a:solidFill>
                    <a:latin typeface="+mn-lt"/>
                    <a:ea typeface="+mn-ea"/>
                    <a:cs typeface="Times New Roman" panose="02020603050405020304" pitchFamily="18" charset="0"/>
                  </a:rPr>
                  <a:t>: </a:t>
                </a:r>
                <a:r>
                  <a:rPr lang="en-US" altLang="ja-JP" sz="1000" dirty="0" smtClean="0">
                    <a:solidFill>
                      <a:schemeClr val="tx1"/>
                    </a:solidFill>
                    <a:latin typeface="+mn-lt"/>
                    <a:ea typeface="+mn-ea"/>
                    <a:cs typeface="Times New Roman" panose="02020603050405020304" pitchFamily="18" charset="0"/>
                  </a:rPr>
                  <a:t>204</a:t>
                </a:r>
                <a:endParaRPr kumimoji="1" lang="ja-JP" altLang="en-US" sz="1000" dirty="0">
                  <a:solidFill>
                    <a:schemeClr val="tx1"/>
                  </a:solidFill>
                  <a:latin typeface="+mn-lt"/>
                  <a:ea typeface="+mn-ea"/>
                  <a:cs typeface="Times New Roman" panose="02020603050405020304" pitchFamily="18" charset="0"/>
                </a:endParaRPr>
              </a:p>
            </p:txBody>
          </p:sp>
        </p:grpSp>
      </p:grpSp>
    </p:spTree>
    <p:extLst>
      <p:ext uri="{BB962C8B-B14F-4D97-AF65-F5344CB8AC3E}">
        <p14:creationId xmlns:p14="http://schemas.microsoft.com/office/powerpoint/2010/main" val="1263327464"/>
      </p:ext>
    </p:extLst>
  </p:cSld>
  <p:clrMap bg1="lt1" tx1="dk1" bg2="lt2" tx2="dk2" accent1="accent1" accent2="accent2" accent3="accent3" accent4="accent4" accent5="accent5" accent6="accent6" hlink="hlink" folHlink="folHlink"/>
  <p:sldLayoutIdLst>
    <p:sldLayoutId id="2147484008" r:id="rId1"/>
    <p:sldLayoutId id="2147484001" r:id="rId2"/>
    <p:sldLayoutId id="2147484021" r:id="rId3"/>
    <p:sldLayoutId id="2147484022" r:id="rId4"/>
    <p:sldLayoutId id="2147484023" r:id="rId5"/>
    <p:sldLayoutId id="2147484025" r:id="rId6"/>
    <p:sldLayoutId id="2147483905" r:id="rId7"/>
    <p:sldLayoutId id="2147484015" r:id="rId8"/>
    <p:sldLayoutId id="2147484005" r:id="rId9"/>
    <p:sldLayoutId id="2147483860" r:id="rId10"/>
    <p:sldLayoutId id="2147484016" r:id="rId11"/>
    <p:sldLayoutId id="2147484019" r:id="rId12"/>
    <p:sldLayoutId id="2147484020" r:id="rId13"/>
    <p:sldLayoutId id="2147484026" r:id="rId14"/>
  </p:sldLayoutIdLst>
  <p:timing>
    <p:tnLst>
      <p:par>
        <p:cTn id="1" dur="indefinite" restart="never" nodeType="tmRoot"/>
      </p:par>
    </p:tnLst>
  </p:timing>
  <p:hf sldNum="0" hdr="0" ftr="0" dt="0"/>
  <p:txStyles>
    <p:titleStyle>
      <a:lvl1pPr algn="l" rtl="0" fontAlgn="auto">
        <a:spcBef>
          <a:spcPct val="0"/>
        </a:spcBef>
        <a:spcAft>
          <a:spcPct val="0"/>
        </a:spcAft>
        <a:defRPr kumimoji="1" lang="ja-JP" altLang="en-US" sz="3000" b="1" kern="0" dirty="0" smtClean="0">
          <a:solidFill>
            <a:schemeClr val="tx2"/>
          </a:solidFill>
          <a:latin typeface="+mj-lt"/>
          <a:ea typeface="+mj-ea"/>
          <a:cs typeface="Times New Roman" panose="02020603050405020304" pitchFamily="18" charset="0"/>
        </a:defRPr>
      </a:lvl1pPr>
      <a:lvl2pPr algn="ctr" rtl="0" fontAlgn="base">
        <a:spcBef>
          <a:spcPct val="0"/>
        </a:spcBef>
        <a:spcAft>
          <a:spcPct val="0"/>
        </a:spcAft>
        <a:defRPr kumimoji="1" sz="3200">
          <a:solidFill>
            <a:schemeClr val="tx2"/>
          </a:solidFill>
          <a:latin typeface="ＭＳ Ｐゴシック" charset="-128"/>
          <a:ea typeface="ＭＳ Ｐゴシック" charset="-128"/>
        </a:defRPr>
      </a:lvl2pPr>
      <a:lvl3pPr algn="ctr" rtl="0" fontAlgn="base">
        <a:spcBef>
          <a:spcPct val="0"/>
        </a:spcBef>
        <a:spcAft>
          <a:spcPct val="0"/>
        </a:spcAft>
        <a:defRPr kumimoji="1" sz="3200">
          <a:solidFill>
            <a:schemeClr val="tx2"/>
          </a:solidFill>
          <a:latin typeface="ＭＳ Ｐゴシック" charset="-128"/>
          <a:ea typeface="ＭＳ Ｐゴシック" charset="-128"/>
        </a:defRPr>
      </a:lvl3pPr>
      <a:lvl4pPr algn="ctr" rtl="0" fontAlgn="base">
        <a:spcBef>
          <a:spcPct val="0"/>
        </a:spcBef>
        <a:spcAft>
          <a:spcPct val="0"/>
        </a:spcAft>
        <a:defRPr kumimoji="1" sz="3200">
          <a:solidFill>
            <a:schemeClr val="tx2"/>
          </a:solidFill>
          <a:latin typeface="ＭＳ Ｐゴシック" charset="-128"/>
          <a:ea typeface="ＭＳ Ｐゴシック" charset="-128"/>
        </a:defRPr>
      </a:lvl4pPr>
      <a:lvl5pPr algn="ctr" rtl="0" fontAlgn="base">
        <a:spcBef>
          <a:spcPct val="0"/>
        </a:spcBef>
        <a:spcAft>
          <a:spcPct val="0"/>
        </a:spcAft>
        <a:defRPr kumimoji="1" sz="3200">
          <a:solidFill>
            <a:schemeClr val="tx2"/>
          </a:solidFill>
          <a:latin typeface="ＭＳ Ｐゴシック" charset="-128"/>
          <a:ea typeface="ＭＳ Ｐゴシック" charset="-128"/>
        </a:defRPr>
      </a:lvl5pPr>
      <a:lvl6pPr marL="457200" algn="ctr" rtl="0" eaLnBrk="1" fontAlgn="base" hangingPunct="1">
        <a:spcBef>
          <a:spcPct val="0"/>
        </a:spcBef>
        <a:spcAft>
          <a:spcPct val="0"/>
        </a:spcAft>
        <a:defRPr kumimoji="1" sz="3200">
          <a:solidFill>
            <a:schemeClr val="tx2"/>
          </a:solidFill>
          <a:latin typeface="ＭＳ Ｐゴシック" charset="-128"/>
          <a:ea typeface="ＭＳ Ｐゴシック" charset="-128"/>
        </a:defRPr>
      </a:lvl6pPr>
      <a:lvl7pPr marL="914400" algn="ctr" rtl="0" eaLnBrk="1" fontAlgn="base" hangingPunct="1">
        <a:spcBef>
          <a:spcPct val="0"/>
        </a:spcBef>
        <a:spcAft>
          <a:spcPct val="0"/>
        </a:spcAft>
        <a:defRPr kumimoji="1" sz="3200">
          <a:solidFill>
            <a:schemeClr val="tx2"/>
          </a:solidFill>
          <a:latin typeface="ＭＳ Ｐゴシック" charset="-128"/>
          <a:ea typeface="ＭＳ Ｐゴシック" charset="-128"/>
        </a:defRPr>
      </a:lvl7pPr>
      <a:lvl8pPr marL="1371600" algn="ctr" rtl="0" eaLnBrk="1" fontAlgn="base" hangingPunct="1">
        <a:spcBef>
          <a:spcPct val="0"/>
        </a:spcBef>
        <a:spcAft>
          <a:spcPct val="0"/>
        </a:spcAft>
        <a:defRPr kumimoji="1" sz="3200">
          <a:solidFill>
            <a:schemeClr val="tx2"/>
          </a:solidFill>
          <a:latin typeface="ＭＳ Ｐゴシック" charset="-128"/>
          <a:ea typeface="ＭＳ Ｐゴシック" charset="-128"/>
        </a:defRPr>
      </a:lvl8pPr>
      <a:lvl9pPr marL="1828800" algn="ctr" rtl="0" eaLnBrk="1" fontAlgn="base" hangingPunct="1">
        <a:spcBef>
          <a:spcPct val="0"/>
        </a:spcBef>
        <a:spcAft>
          <a:spcPct val="0"/>
        </a:spcAft>
        <a:defRPr kumimoji="1" sz="3200">
          <a:solidFill>
            <a:schemeClr val="tx2"/>
          </a:solidFill>
          <a:latin typeface="ＭＳ Ｐゴシック" charset="-128"/>
          <a:ea typeface="ＭＳ Ｐゴシック" charset="-128"/>
        </a:defRPr>
      </a:lvl9pPr>
    </p:titleStyle>
    <p:bodyStyle>
      <a:lvl1pPr marL="265113" indent="-265113" algn="just" defTabSz="540000" rtl="0" fontAlgn="auto">
        <a:lnSpc>
          <a:spcPct val="100000"/>
        </a:lnSpc>
        <a:spcBef>
          <a:spcPts val="1200"/>
        </a:spcBef>
        <a:spcAft>
          <a:spcPts val="800"/>
        </a:spcAft>
        <a:buClr>
          <a:schemeClr val="accent1"/>
        </a:buClr>
        <a:buSzPct val="80000"/>
        <a:buFont typeface="Wingdings" panose="05000000000000000000" pitchFamily="2" charset="2"/>
        <a:buChar char="n"/>
        <a:defRPr kumimoji="1" sz="1800">
          <a:solidFill>
            <a:schemeClr val="tx1"/>
          </a:solidFill>
          <a:latin typeface="+mn-lt"/>
          <a:ea typeface="+mn-ea"/>
          <a:cs typeface="+mn-cs"/>
        </a:defRPr>
      </a:lvl1pPr>
      <a:lvl2pPr marL="538163" indent="-273050" algn="just" defTabSz="540000" rtl="0" fontAlgn="auto">
        <a:lnSpc>
          <a:spcPct val="100000"/>
        </a:lnSpc>
        <a:spcBef>
          <a:spcPts val="0"/>
        </a:spcBef>
        <a:spcAft>
          <a:spcPts val="800"/>
        </a:spcAft>
        <a:buClr>
          <a:schemeClr val="accent1"/>
        </a:buClr>
        <a:buFont typeface="Wingdings" panose="05000000000000000000" pitchFamily="2" charset="2"/>
        <a:buChar char="ü"/>
        <a:defRPr kumimoji="1" sz="1800">
          <a:solidFill>
            <a:schemeClr val="tx1"/>
          </a:solidFill>
          <a:latin typeface="+mn-lt"/>
          <a:ea typeface="+mn-ea"/>
        </a:defRPr>
      </a:lvl2pPr>
      <a:lvl3pPr marL="803275" indent="-265113" algn="just" defTabSz="540000" rtl="0" fontAlgn="auto">
        <a:lnSpc>
          <a:spcPct val="100000"/>
        </a:lnSpc>
        <a:spcBef>
          <a:spcPts val="0"/>
        </a:spcBef>
        <a:spcAft>
          <a:spcPts val="800"/>
        </a:spcAft>
        <a:buClr>
          <a:schemeClr val="accent1"/>
        </a:buClr>
        <a:buFont typeface="Arial" panose="020B0604020202020204" pitchFamily="34" charset="0"/>
        <a:buChar char="•"/>
        <a:defRPr kumimoji="1" sz="1800">
          <a:solidFill>
            <a:schemeClr val="tx1"/>
          </a:solidFill>
          <a:latin typeface="+mn-lt"/>
          <a:ea typeface="+mn-ea"/>
        </a:defRPr>
      </a:lvl3pPr>
      <a:lvl4pPr marL="965200" indent="0" algn="l" rtl="0" fontAlgn="base">
        <a:lnSpc>
          <a:spcPct val="120000"/>
        </a:lnSpc>
        <a:spcBef>
          <a:spcPts val="0"/>
        </a:spcBef>
        <a:spcAft>
          <a:spcPts val="800"/>
        </a:spcAft>
        <a:buFontTx/>
        <a:buNone/>
        <a:defRPr kumimoji="1" sz="1400">
          <a:solidFill>
            <a:schemeClr val="tx1"/>
          </a:solidFill>
          <a:latin typeface="+mn-lt"/>
          <a:ea typeface="+mn-ea"/>
        </a:defRPr>
      </a:lvl4pPr>
      <a:lvl5pPr marL="1195388" indent="0" algn="l" rtl="0" fontAlgn="base">
        <a:lnSpc>
          <a:spcPct val="120000"/>
        </a:lnSpc>
        <a:spcBef>
          <a:spcPts val="0"/>
        </a:spcBef>
        <a:spcAft>
          <a:spcPts val="800"/>
        </a:spcAft>
        <a:buFontTx/>
        <a:buNone/>
        <a:defRPr kumimoji="1" sz="1400">
          <a:solidFill>
            <a:schemeClr val="tx1"/>
          </a:solidFill>
          <a:latin typeface="+mn-lt"/>
          <a:ea typeface="+mn-ea"/>
        </a:defRPr>
      </a:lvl5pPr>
      <a:lvl6pPr marL="1652588" indent="0" algn="l" rtl="0" eaLnBrk="1" fontAlgn="base" hangingPunct="1">
        <a:spcBef>
          <a:spcPct val="20000"/>
        </a:spcBef>
        <a:spcAft>
          <a:spcPct val="0"/>
        </a:spcAft>
        <a:buFontTx/>
        <a:buNone/>
        <a:defRPr kumimoji="1" sz="1400">
          <a:solidFill>
            <a:schemeClr val="tx1"/>
          </a:solidFill>
          <a:latin typeface="+mn-lt"/>
          <a:ea typeface="+mn-ea"/>
        </a:defRPr>
      </a:lvl6pPr>
      <a:lvl7pPr marL="2109788" indent="0" algn="l" rtl="0" eaLnBrk="1" fontAlgn="base" hangingPunct="1">
        <a:spcBef>
          <a:spcPct val="20000"/>
        </a:spcBef>
        <a:spcAft>
          <a:spcPct val="0"/>
        </a:spcAft>
        <a:buFontTx/>
        <a:buNone/>
        <a:defRPr kumimoji="1" sz="1400">
          <a:solidFill>
            <a:schemeClr val="tx1"/>
          </a:solidFill>
          <a:latin typeface="+mn-lt"/>
          <a:ea typeface="+mn-ea"/>
        </a:defRPr>
      </a:lvl7pPr>
      <a:lvl8pPr marL="2566988" indent="0" algn="l" rtl="0" eaLnBrk="1" fontAlgn="base" hangingPunct="1">
        <a:spcBef>
          <a:spcPct val="20000"/>
        </a:spcBef>
        <a:spcAft>
          <a:spcPct val="0"/>
        </a:spcAft>
        <a:buFontTx/>
        <a:buNone/>
        <a:defRPr kumimoji="1" sz="1400">
          <a:solidFill>
            <a:schemeClr val="tx1"/>
          </a:solidFill>
          <a:latin typeface="+mn-lt"/>
          <a:ea typeface="+mn-ea"/>
        </a:defRPr>
      </a:lvl8pPr>
      <a:lvl9pPr marL="3024188" indent="0" algn="l" rtl="0" eaLnBrk="1" fontAlgn="base" hangingPunct="1">
        <a:spcBef>
          <a:spcPct val="20000"/>
        </a:spcBef>
        <a:spcAft>
          <a:spcPct val="0"/>
        </a:spcAft>
        <a:buFontTx/>
        <a:buNone/>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1700873" y="4869000"/>
            <a:ext cx="6544800" cy="264662"/>
          </a:xfrm>
        </p:spPr>
        <p:txBody>
          <a:bodyPr/>
          <a:lstStyle/>
          <a:p>
            <a:r>
              <a:rPr lang="en-US" altLang="ja-JP" sz="1800" smtClean="0"/>
              <a:t>September 10</a:t>
            </a:r>
            <a:r>
              <a:rPr lang="ja-JP" altLang="en-US" sz="1800" smtClean="0"/>
              <a:t>,</a:t>
            </a:r>
            <a:r>
              <a:rPr lang="en-US" altLang="ja-JP" sz="1800" dirty="0" smtClean="0"/>
              <a:t> </a:t>
            </a:r>
            <a:r>
              <a:rPr lang="en-US" altLang="ja-JP" sz="1800" dirty="0" smtClean="0"/>
              <a:t>2020.</a:t>
            </a:r>
            <a:endParaRPr lang="ja-JP" altLang="en-US" sz="1800" dirty="0"/>
          </a:p>
          <a:p>
            <a:endParaRPr kumimoji="1" lang="ja-JP" altLang="en-US" dirty="0"/>
          </a:p>
        </p:txBody>
      </p:sp>
      <p:sp>
        <p:nvSpPr>
          <p:cNvPr id="3" name="タイトル 2"/>
          <p:cNvSpPr>
            <a:spLocks noGrp="1"/>
          </p:cNvSpPr>
          <p:nvPr>
            <p:ph type="ctrTitle"/>
          </p:nvPr>
        </p:nvSpPr>
        <p:spPr/>
        <p:txBody>
          <a:bodyPr/>
          <a:lstStyle/>
          <a:p>
            <a:r>
              <a:rPr lang="en-US" altLang="ja-JP" dirty="0" smtClean="0"/>
              <a:t>The </a:t>
            </a:r>
            <a:r>
              <a:rPr lang="en-US" altLang="ja-JP" dirty="0"/>
              <a:t>Contract Guidelines on Utilization of AI </a:t>
            </a:r>
            <a:r>
              <a:rPr lang="en-US" altLang="ja-JP" dirty="0" smtClean="0"/>
              <a:t>of</a:t>
            </a:r>
            <a:r>
              <a:rPr lang="ja-JP" altLang="en-US" dirty="0" smtClean="0"/>
              <a:t> Japan</a:t>
            </a:r>
            <a:endParaRPr kumimoji="1" lang="ja-JP" altLang="en-US" dirty="0"/>
          </a:p>
        </p:txBody>
      </p:sp>
      <p:sp>
        <p:nvSpPr>
          <p:cNvPr id="4" name="テキスト プレースホルダー 3"/>
          <p:cNvSpPr>
            <a:spLocks noGrp="1"/>
          </p:cNvSpPr>
          <p:nvPr>
            <p:ph type="body" sz="quarter" idx="10"/>
          </p:nvPr>
        </p:nvSpPr>
        <p:spPr>
          <a:xfrm>
            <a:off x="1700411" y="5262571"/>
            <a:ext cx="6545262" cy="247588"/>
          </a:xfrm>
        </p:spPr>
        <p:txBody>
          <a:bodyPr/>
          <a:lstStyle/>
          <a:p>
            <a:r>
              <a:rPr lang="ja-JP" altLang="en-US" sz="2400" dirty="0" smtClean="0"/>
              <a:t>Shin </a:t>
            </a:r>
            <a:r>
              <a:rPr lang="ja-JP" altLang="en-US" sz="2400" dirty="0"/>
              <a:t>Fukuoka</a:t>
            </a:r>
          </a:p>
        </p:txBody>
      </p:sp>
    </p:spTree>
    <p:extLst>
      <p:ext uri="{BB962C8B-B14F-4D97-AF65-F5344CB8AC3E}">
        <p14:creationId xmlns:p14="http://schemas.microsoft.com/office/powerpoint/2010/main" val="132561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Technical Features of</a:t>
            </a:r>
            <a:r>
              <a:rPr lang="en-US" altLang="ja-JP" dirty="0"/>
              <a:t> AI</a:t>
            </a:r>
            <a:r>
              <a:rPr lang="ja-JP" altLang="en-US" dirty="0"/>
              <a:t> Software</a:t>
            </a:r>
            <a:endParaRPr kumimoji="1" lang="ja-JP" altLang="en-US" dirty="0"/>
          </a:p>
        </p:txBody>
      </p:sp>
      <p:sp>
        <p:nvSpPr>
          <p:cNvPr id="3" name="テキスト プレースホルダー 2"/>
          <p:cNvSpPr>
            <a:spLocks noGrp="1"/>
          </p:cNvSpPr>
          <p:nvPr>
            <p:ph type="body" sz="quarter" idx="10"/>
          </p:nvPr>
        </p:nvSpPr>
        <p:spPr>
          <a:xfrm>
            <a:off x="396000" y="981000"/>
            <a:ext cx="8352000" cy="5256000"/>
          </a:xfrm>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Diversification of deliverables</a:t>
            </a:r>
          </a:p>
          <a:p>
            <a:pPr lvl="1">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Traditional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IT software</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1) Program</a:t>
            </a: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p>
          <a:p>
            <a:pPr lvl="1">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software</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(1)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Learning Program</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Data </a:t>
            </a:r>
            <a:r>
              <a:rPr lang="ja-JP" altLang="en-US" dirty="0">
                <a:latin typeface="Meiryo UI" panose="020B0604030504040204" pitchFamily="50" charset="-128"/>
                <a:ea typeface="Meiryo UI" panose="020B0604030504040204" pitchFamily="50" charset="-128"/>
                <a:cs typeface="Meiryo UI" panose="020B0604030504040204" pitchFamily="50" charset="-128"/>
              </a:rPr>
              <a:t>sets for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training</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Trained </a:t>
            </a:r>
            <a:r>
              <a:rPr lang="ja-JP" altLang="en-US" dirty="0">
                <a:latin typeface="Meiryo UI" panose="020B0604030504040204" pitchFamily="50" charset="-128"/>
                <a:ea typeface="Meiryo UI" panose="020B0604030504040204" pitchFamily="50" charset="-128"/>
                <a:cs typeface="Meiryo UI" panose="020B0604030504040204" pitchFamily="50" charset="-128"/>
              </a:rPr>
              <a:t>model (inference program + trained parameters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Report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5" name="上下矢印 4"/>
          <p:cNvSpPr/>
          <p:nvPr/>
        </p:nvSpPr>
        <p:spPr>
          <a:xfrm>
            <a:off x="2556000" y="2061000"/>
            <a:ext cx="215900" cy="369887"/>
          </a:xfrm>
          <a:prstGeom prst="up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メイリオ"/>
              <a:cs typeface="+mn-cs"/>
            </a:endParaRPr>
          </a:p>
        </p:txBody>
      </p:sp>
    </p:spTree>
    <p:extLst>
      <p:ext uri="{BB962C8B-B14F-4D97-AF65-F5344CB8AC3E}">
        <p14:creationId xmlns:p14="http://schemas.microsoft.com/office/powerpoint/2010/main" val="363370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AI</a:t>
            </a:r>
            <a:r>
              <a:rPr lang="ja-JP" altLang="en-US" dirty="0" smtClean="0"/>
              <a:t> Differences</a:t>
            </a:r>
            <a:r>
              <a:rPr lang="ja-JP" altLang="en-US" dirty="0"/>
              <a:t> from Traditional Software</a:t>
            </a:r>
            <a:endParaRPr kumimoji="1" lang="ja-JP" altLang="en-US" dirty="0"/>
          </a:p>
        </p:txBody>
      </p:sp>
      <p:graphicFrame>
        <p:nvGraphicFramePr>
          <p:cNvPr id="3" name="コンテンツ プレースホルダー 1">
            <a:extLst/>
          </p:cNvPr>
          <p:cNvGraphicFramePr>
            <a:graphicFrameLocks/>
          </p:cNvGraphicFramePr>
          <p:nvPr>
            <p:extLst>
              <p:ext uri="{D42A27DB-BD31-4B8C-83A1-F6EECF244321}">
                <p14:modId xmlns:p14="http://schemas.microsoft.com/office/powerpoint/2010/main" val="2784865571"/>
              </p:ext>
            </p:extLst>
          </p:nvPr>
        </p:nvGraphicFramePr>
        <p:xfrm>
          <a:off x="324000" y="981000"/>
          <a:ext cx="8448675" cy="5515341"/>
        </p:xfrm>
        <a:graphic>
          <a:graphicData uri="http://schemas.openxmlformats.org/drawingml/2006/table">
            <a:tbl>
              <a:tblPr firstRow="1" bandRow="1"/>
              <a:tblGrid>
                <a:gridCol w="2012987">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gridCol w="3195688">
                  <a:extLst>
                    <a:ext uri="{9D8B030D-6E8A-4147-A177-3AD203B41FA5}">
                      <a16:colId xmlns:a16="http://schemas.microsoft.com/office/drawing/2014/main" val="20002"/>
                    </a:ext>
                  </a:extLst>
                </a:gridCol>
              </a:tblGrid>
              <a:tr h="387350">
                <a:tc>
                  <a:txBody>
                    <a:bodyPr/>
                    <a:lstStyle>
                      <a:lvl1pPr marL="0" algn="l" defTabSz="914400" rtl="0" eaLnBrk="1" latinLnBrk="0" hangingPunct="1">
                        <a:defRPr kumimoji="1" sz="1800" b="1" kern="1200">
                          <a:solidFill>
                            <a:schemeClr val="lt1"/>
                          </a:solidFill>
                          <a:latin typeface="Meiryo UI"/>
                          <a:ea typeface="メイリオ"/>
                        </a:defRPr>
                      </a:lvl1pPr>
                      <a:lvl2pPr marL="457200" algn="l" defTabSz="914400" rtl="0" eaLnBrk="1" latinLnBrk="0" hangingPunct="1">
                        <a:defRPr kumimoji="1" sz="1800" b="1" kern="1200">
                          <a:solidFill>
                            <a:schemeClr val="lt1"/>
                          </a:solidFill>
                          <a:latin typeface="Meiryo UI"/>
                          <a:ea typeface="メイリオ"/>
                        </a:defRPr>
                      </a:lvl2pPr>
                      <a:lvl3pPr marL="914400" algn="l" defTabSz="914400" rtl="0" eaLnBrk="1" latinLnBrk="0" hangingPunct="1">
                        <a:defRPr kumimoji="1" sz="1800" b="1" kern="1200">
                          <a:solidFill>
                            <a:schemeClr val="lt1"/>
                          </a:solidFill>
                          <a:latin typeface="Meiryo UI"/>
                          <a:ea typeface="メイリオ"/>
                        </a:defRPr>
                      </a:lvl3pPr>
                      <a:lvl4pPr marL="1371600" algn="l" defTabSz="914400" rtl="0" eaLnBrk="1" latinLnBrk="0" hangingPunct="1">
                        <a:defRPr kumimoji="1" sz="1800" b="1" kern="1200">
                          <a:solidFill>
                            <a:schemeClr val="lt1"/>
                          </a:solidFill>
                          <a:latin typeface="Meiryo UI"/>
                          <a:ea typeface="メイリオ"/>
                        </a:defRPr>
                      </a:lvl4pPr>
                      <a:lvl5pPr marL="1828800" algn="l" defTabSz="914400" rtl="0" eaLnBrk="1" latinLnBrk="0" hangingPunct="1">
                        <a:defRPr kumimoji="1" sz="1800" b="1" kern="1200">
                          <a:solidFill>
                            <a:schemeClr val="lt1"/>
                          </a:solidFill>
                          <a:latin typeface="Meiryo UI"/>
                          <a:ea typeface="メイリオ"/>
                        </a:defRPr>
                      </a:lvl5pPr>
                      <a:lvl6pPr marL="2286000" algn="l" defTabSz="914400" rtl="0" eaLnBrk="1" latinLnBrk="0" hangingPunct="1">
                        <a:defRPr kumimoji="1" sz="1800" b="1" kern="1200">
                          <a:solidFill>
                            <a:schemeClr val="lt1"/>
                          </a:solidFill>
                          <a:latin typeface="Meiryo UI"/>
                          <a:ea typeface="メイリオ"/>
                        </a:defRPr>
                      </a:lvl6pPr>
                      <a:lvl7pPr marL="2743200" algn="l" defTabSz="914400" rtl="0" eaLnBrk="1" latinLnBrk="0" hangingPunct="1">
                        <a:defRPr kumimoji="1" sz="1800" b="1" kern="1200">
                          <a:solidFill>
                            <a:schemeClr val="lt1"/>
                          </a:solidFill>
                          <a:latin typeface="Meiryo UI"/>
                          <a:ea typeface="メイリオ"/>
                        </a:defRPr>
                      </a:lvl7pPr>
                      <a:lvl8pPr marL="3200400" algn="l" defTabSz="914400" rtl="0" eaLnBrk="1" latinLnBrk="0" hangingPunct="1">
                        <a:defRPr kumimoji="1" sz="1800" b="1" kern="1200">
                          <a:solidFill>
                            <a:schemeClr val="lt1"/>
                          </a:solidFill>
                          <a:latin typeface="Meiryo UI"/>
                          <a:ea typeface="メイリオ"/>
                        </a:defRPr>
                      </a:lvl8pPr>
                      <a:lvl9pPr marL="3657600" algn="l" defTabSz="914400" rtl="0" eaLnBrk="1" latinLnBrk="0" hangingPunct="1">
                        <a:defRPr kumimoji="1" sz="1800" b="1" kern="1200">
                          <a:solidFill>
                            <a:schemeClr val="lt1"/>
                          </a:solidFill>
                          <a:latin typeface="Meiryo UI"/>
                          <a:ea typeface="メイリオ"/>
                        </a:defRPr>
                      </a:lvl9pPr>
                    </a:lstStyle>
                    <a:p>
                      <a:endPar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kumimoji="1" sz="1800" b="1" kern="1200">
                          <a:solidFill>
                            <a:schemeClr val="lt1"/>
                          </a:solidFill>
                          <a:latin typeface="Meiryo UI"/>
                          <a:ea typeface="メイリオ"/>
                        </a:defRPr>
                      </a:lvl1pPr>
                      <a:lvl2pPr marL="457200" algn="l" defTabSz="914400" rtl="0" eaLnBrk="1" latinLnBrk="0" hangingPunct="1">
                        <a:defRPr kumimoji="1" sz="1800" b="1" kern="1200">
                          <a:solidFill>
                            <a:schemeClr val="lt1"/>
                          </a:solidFill>
                          <a:latin typeface="Meiryo UI"/>
                          <a:ea typeface="メイリオ"/>
                        </a:defRPr>
                      </a:lvl2pPr>
                      <a:lvl3pPr marL="914400" algn="l" defTabSz="914400" rtl="0" eaLnBrk="1" latinLnBrk="0" hangingPunct="1">
                        <a:defRPr kumimoji="1" sz="1800" b="1" kern="1200">
                          <a:solidFill>
                            <a:schemeClr val="lt1"/>
                          </a:solidFill>
                          <a:latin typeface="Meiryo UI"/>
                          <a:ea typeface="メイリオ"/>
                        </a:defRPr>
                      </a:lvl3pPr>
                      <a:lvl4pPr marL="1371600" algn="l" defTabSz="914400" rtl="0" eaLnBrk="1" latinLnBrk="0" hangingPunct="1">
                        <a:defRPr kumimoji="1" sz="1800" b="1" kern="1200">
                          <a:solidFill>
                            <a:schemeClr val="lt1"/>
                          </a:solidFill>
                          <a:latin typeface="Meiryo UI"/>
                          <a:ea typeface="メイリオ"/>
                        </a:defRPr>
                      </a:lvl4pPr>
                      <a:lvl5pPr marL="1828800" algn="l" defTabSz="914400" rtl="0" eaLnBrk="1" latinLnBrk="0" hangingPunct="1">
                        <a:defRPr kumimoji="1" sz="1800" b="1" kern="1200">
                          <a:solidFill>
                            <a:schemeClr val="lt1"/>
                          </a:solidFill>
                          <a:latin typeface="Meiryo UI"/>
                          <a:ea typeface="メイリオ"/>
                        </a:defRPr>
                      </a:lvl5pPr>
                      <a:lvl6pPr marL="2286000" algn="l" defTabSz="914400" rtl="0" eaLnBrk="1" latinLnBrk="0" hangingPunct="1">
                        <a:defRPr kumimoji="1" sz="1800" b="1" kern="1200">
                          <a:solidFill>
                            <a:schemeClr val="lt1"/>
                          </a:solidFill>
                          <a:latin typeface="Meiryo UI"/>
                          <a:ea typeface="メイリオ"/>
                        </a:defRPr>
                      </a:lvl6pPr>
                      <a:lvl7pPr marL="2743200" algn="l" defTabSz="914400" rtl="0" eaLnBrk="1" latinLnBrk="0" hangingPunct="1">
                        <a:defRPr kumimoji="1" sz="1800" b="1" kern="1200">
                          <a:solidFill>
                            <a:schemeClr val="lt1"/>
                          </a:solidFill>
                          <a:latin typeface="Meiryo UI"/>
                          <a:ea typeface="メイリオ"/>
                        </a:defRPr>
                      </a:lvl7pPr>
                      <a:lvl8pPr marL="3200400" algn="l" defTabSz="914400" rtl="0" eaLnBrk="1" latinLnBrk="0" hangingPunct="1">
                        <a:defRPr kumimoji="1" sz="1800" b="1" kern="1200">
                          <a:solidFill>
                            <a:schemeClr val="lt1"/>
                          </a:solidFill>
                          <a:latin typeface="Meiryo UI"/>
                          <a:ea typeface="メイリオ"/>
                        </a:defRPr>
                      </a:lvl8pPr>
                      <a:lvl9pPr marL="3657600" algn="l" defTabSz="914400" rtl="0" eaLnBrk="1" latinLnBrk="0" hangingPunct="1">
                        <a:defRPr kumimoji="1" sz="1800" b="1" kern="1200">
                          <a:solidFill>
                            <a:schemeClr val="lt1"/>
                          </a:solidFill>
                          <a:latin typeface="Meiryo UI"/>
                          <a:ea typeface="メイリオ"/>
                        </a:defRPr>
                      </a:lvl9pPr>
                    </a:lstStyle>
                    <a:p>
                      <a:pPr algn="ctr"/>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Traditional Software</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kumimoji="1" sz="1800" b="1" kern="1200">
                          <a:solidFill>
                            <a:schemeClr val="lt1"/>
                          </a:solidFill>
                          <a:latin typeface="Meiryo UI"/>
                          <a:ea typeface="メイリオ"/>
                        </a:defRPr>
                      </a:lvl1pPr>
                      <a:lvl2pPr marL="457200" algn="l" defTabSz="914400" rtl="0" eaLnBrk="1" latinLnBrk="0" hangingPunct="1">
                        <a:defRPr kumimoji="1" sz="1800" b="1" kern="1200">
                          <a:solidFill>
                            <a:schemeClr val="lt1"/>
                          </a:solidFill>
                          <a:latin typeface="Meiryo UI"/>
                          <a:ea typeface="メイリオ"/>
                        </a:defRPr>
                      </a:lvl2pPr>
                      <a:lvl3pPr marL="914400" algn="l" defTabSz="914400" rtl="0" eaLnBrk="1" latinLnBrk="0" hangingPunct="1">
                        <a:defRPr kumimoji="1" sz="1800" b="1" kern="1200">
                          <a:solidFill>
                            <a:schemeClr val="lt1"/>
                          </a:solidFill>
                          <a:latin typeface="Meiryo UI"/>
                          <a:ea typeface="メイリオ"/>
                        </a:defRPr>
                      </a:lvl3pPr>
                      <a:lvl4pPr marL="1371600" algn="l" defTabSz="914400" rtl="0" eaLnBrk="1" latinLnBrk="0" hangingPunct="1">
                        <a:defRPr kumimoji="1" sz="1800" b="1" kern="1200">
                          <a:solidFill>
                            <a:schemeClr val="lt1"/>
                          </a:solidFill>
                          <a:latin typeface="Meiryo UI"/>
                          <a:ea typeface="メイリオ"/>
                        </a:defRPr>
                      </a:lvl4pPr>
                      <a:lvl5pPr marL="1828800" algn="l" defTabSz="914400" rtl="0" eaLnBrk="1" latinLnBrk="0" hangingPunct="1">
                        <a:defRPr kumimoji="1" sz="1800" b="1" kern="1200">
                          <a:solidFill>
                            <a:schemeClr val="lt1"/>
                          </a:solidFill>
                          <a:latin typeface="Meiryo UI"/>
                          <a:ea typeface="メイリオ"/>
                        </a:defRPr>
                      </a:lvl5pPr>
                      <a:lvl6pPr marL="2286000" algn="l" defTabSz="914400" rtl="0" eaLnBrk="1" latinLnBrk="0" hangingPunct="1">
                        <a:defRPr kumimoji="1" sz="1800" b="1" kern="1200">
                          <a:solidFill>
                            <a:schemeClr val="lt1"/>
                          </a:solidFill>
                          <a:latin typeface="Meiryo UI"/>
                          <a:ea typeface="メイリオ"/>
                        </a:defRPr>
                      </a:lvl6pPr>
                      <a:lvl7pPr marL="2743200" algn="l" defTabSz="914400" rtl="0" eaLnBrk="1" latinLnBrk="0" hangingPunct="1">
                        <a:defRPr kumimoji="1" sz="1800" b="1" kern="1200">
                          <a:solidFill>
                            <a:schemeClr val="lt1"/>
                          </a:solidFill>
                          <a:latin typeface="Meiryo UI"/>
                          <a:ea typeface="メイリオ"/>
                        </a:defRPr>
                      </a:lvl7pPr>
                      <a:lvl8pPr marL="3200400" algn="l" defTabSz="914400" rtl="0" eaLnBrk="1" latinLnBrk="0" hangingPunct="1">
                        <a:defRPr kumimoji="1" sz="1800" b="1" kern="1200">
                          <a:solidFill>
                            <a:schemeClr val="lt1"/>
                          </a:solidFill>
                          <a:latin typeface="Meiryo UI"/>
                          <a:ea typeface="メイリオ"/>
                        </a:defRPr>
                      </a:lvl8pPr>
                      <a:lvl9pPr marL="3657600" algn="l" defTabSz="914400" rtl="0" eaLnBrk="1" latinLnBrk="0" hangingPunct="1">
                        <a:defRPr kumimoji="1" sz="1800" b="1" kern="1200">
                          <a:solidFill>
                            <a:schemeClr val="lt1"/>
                          </a:solidFill>
                          <a:latin typeface="Meiryo UI"/>
                          <a:ea typeface="メイリオ"/>
                        </a:defRPr>
                      </a:lvl9pPr>
                    </a:lstStyle>
                    <a:p>
                      <a:pPr algn="ctr"/>
                      <a:r>
                        <a:rPr kumimoji="1" lang="en-US" altLang="ja-JP"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Software</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lumMod val="75000"/>
                      </a:srgbClr>
                    </a:solidFill>
                  </a:tcPr>
                </a:tc>
                <a:extLst>
                  <a:ext uri="{0D108BD9-81ED-4DB2-BD59-A6C34878D82A}">
                    <a16:rowId xmlns:a16="http://schemas.microsoft.com/office/drawing/2014/main" val="10000"/>
                  </a:ext>
                </a:extLst>
              </a:tr>
              <a:tr h="677863">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en-US" altLang="ja-JP" sz="1600" baseline="0" dirty="0" smtClean="0">
                          <a:latin typeface="Meiryo UI" panose="020B0604030504040204" pitchFamily="50" charset="-128"/>
                          <a:ea typeface="Meiryo UI" panose="020B0604030504040204" pitchFamily="50" charset="-128"/>
                          <a:cs typeface="Meiryo UI" panose="020B0604030504040204" pitchFamily="50" charset="-128"/>
                        </a:rPr>
                        <a:t>T</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echnical </a:t>
                      </a:r>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characteristics</a:t>
                      </a:r>
                    </a:p>
                  </a:txBody>
                  <a:tcPr marT="45724" marB="4572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deductive </a:t>
                      </a:r>
                      <a:r>
                        <a:rPr kumimoji="1" lang="ja-JP" altLang="en-US" sz="160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approach</a:t>
                      </a:r>
                      <a:endParaRPr kumimoji="1" lang="en-US" altLang="ja-JP" sz="160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6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asy </a:t>
                      </a:r>
                      <a:r>
                        <a:rPr kumimoji="1" lang="ja-JP" altLang="en-US" sz="160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to understand how it </a:t>
                      </a:r>
                      <a:r>
                        <a:rPr kumimoji="1" lang="ja-JP" altLang="en-US" sz="16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works.</a:t>
                      </a:r>
                      <a:endParaRPr kumimoji="1" lang="ja-JP" altLang="en-US" sz="160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inductive</a:t>
                      </a:r>
                      <a:r>
                        <a:rPr kumimoji="1"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approach</a:t>
                      </a:r>
                      <a:endParaRPr kumimoji="1" lang="en-US" altLang="ja-JP"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Difficult</a:t>
                      </a:r>
                      <a:r>
                        <a:rPr kumimoji="1"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to understand how it works.</a:t>
                      </a:r>
                    </a:p>
                  </a:txBody>
                  <a:tcPr marT="45724" marB="4572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387350">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Development Target Confirmed</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easy to do</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ifficult </a:t>
                      </a:r>
                      <a:r>
                        <a:rPr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 the early days of the </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contract</a:t>
                      </a: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2"/>
                  </a:ext>
                </a:extLst>
              </a:tr>
              <a:tr h="677863">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Fixed and guaranteed performance</a:t>
                      </a:r>
                      <a:endParaRPr kumimoji="1" lang="en-US" altLang="ja-JP" sz="1600" baseline="0" dirty="0">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easy to do</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echnical </a:t>
                      </a:r>
                      <a:r>
                        <a:rPr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difficulties in guaranteeing performance on unknown input </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data</a:t>
                      </a: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3"/>
                  </a:ext>
                </a:extLst>
              </a:tr>
              <a:tr h="387350">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Ex-post verification, etc.</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easy to do</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ifficult </a:t>
                      </a:r>
                      <a:r>
                        <a:rPr kumimoji="1"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 do</a:t>
                      </a:r>
                      <a:endParaRPr kumimoji="1"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4"/>
                  </a:ext>
                </a:extLst>
              </a:tr>
              <a:tr h="677863">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en-US" altLang="ja-JP" sz="1600" baseline="0" dirty="0" smtClean="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ata </a:t>
                      </a:r>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dependence</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baseline="0" dirty="0">
                          <a:latin typeface="Meiryo UI" panose="020B0604030504040204" pitchFamily="50" charset="-128"/>
                          <a:ea typeface="Meiryo UI" panose="020B0604030504040204" pitchFamily="50" charset="-128"/>
                          <a:cs typeface="Meiryo UI" panose="020B0604030504040204" pitchFamily="50" charset="-128"/>
                        </a:rPr>
                        <a:t>low (value)</a:t>
                      </a: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ontent</a:t>
                      </a:r>
                      <a:r>
                        <a:rPr lang="ja-JP" altLang="en-US"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performance, etc. are dependent on the training data </a:t>
                      </a:r>
                      <a:r>
                        <a:rPr lang="ja-JP" altLang="en-US"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set</a:t>
                      </a:r>
                      <a:r>
                        <a:rPr lang="en-US" altLang="ja-JP" sz="1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5"/>
                  </a:ext>
                </a:extLst>
              </a:tr>
              <a:tr h="677863">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en-US" altLang="ja-JP" sz="1600" kern="1200" baseline="0" dirty="0" smtClean="0">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now</a:t>
                      </a:r>
                      <a:r>
                        <a:rPr kumimoji="1" lang="ja-JP" altLang="en-US" sz="1600" kern="1200" baseline="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how</a:t>
                      </a:r>
                      <a:endParaRPr kumimoji="1" lang="en-US" altLang="ja-JP" sz="1600" kern="12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kern="1200" baseline="0" dirty="0" smtClean="0">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mportance</a:t>
                      </a:r>
                      <a:endParaRPr kumimoji="1" lang="ja-JP" altLang="en-US"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kern="1200" baseline="0" dirty="0">
                          <a:latin typeface="Meiryo UI" panose="020B0604030504040204" pitchFamily="50" charset="-128"/>
                          <a:ea typeface="Meiryo UI" panose="020B0604030504040204" pitchFamily="50" charset="-128"/>
                          <a:cs typeface="Meiryo UI" panose="020B0604030504040204" pitchFamily="50" charset="-128"/>
                        </a:rPr>
                        <a:t>high</a:t>
                      </a:r>
                      <a:endParaRPr kumimoji="1" lang="ja-JP" altLang="en-US"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en-US" altLang="ja-JP" sz="1600" kern="1200" baseline="0" dirty="0" smtClean="0">
                          <a:latin typeface="Meiryo UI" panose="020B0604030504040204" pitchFamily="50" charset="-128"/>
                          <a:ea typeface="Meiryo UI" panose="020B0604030504040204" pitchFamily="50" charset="-128"/>
                          <a:cs typeface="Meiryo UI" panose="020B0604030504040204" pitchFamily="50" charset="-128"/>
                        </a:rPr>
                        <a:t>h</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igher </a:t>
                      </a:r>
                      <a:endParaRPr kumimoji="1" lang="en-US" altLang="ja-JP"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6"/>
                  </a:ext>
                </a:extLst>
              </a:tr>
              <a:tr h="677863">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kern="1200" baseline="0" dirty="0">
                          <a:latin typeface="Meiryo UI" panose="020B0604030504040204" pitchFamily="50" charset="-128"/>
                          <a:ea typeface="Meiryo UI" panose="020B0604030504040204" pitchFamily="50" charset="-128"/>
                          <a:cs typeface="Meiryo UI" panose="020B0604030504040204" pitchFamily="50" charset="-128"/>
                        </a:rPr>
                        <a:t>Demand</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 for learned model reuse</a:t>
                      </a:r>
                      <a:endParaRPr kumimoji="1" lang="ja-JP" altLang="en-US"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r>
                        <a:rPr kumimoji="1" lang="ja-JP" altLang="en-US" sz="1600" kern="1200" baseline="0" dirty="0">
                          <a:latin typeface="Meiryo UI" panose="020B0604030504040204" pitchFamily="50" charset="-128"/>
                          <a:ea typeface="Meiryo UI" panose="020B0604030504040204" pitchFamily="50" charset="-128"/>
                          <a:cs typeface="Meiryo UI" panose="020B0604030504040204" pitchFamily="50" charset="-128"/>
                        </a:rPr>
                        <a:t>high</a:t>
                      </a:r>
                      <a:endParaRPr kumimoji="1" lang="ja-JP" altLang="en-US"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メイリオ"/>
                        </a:defRPr>
                      </a:lvl1pPr>
                      <a:lvl2pPr marL="457200" algn="l" defTabSz="914400" rtl="0" eaLnBrk="1" latinLnBrk="0" hangingPunct="1">
                        <a:defRPr kumimoji="1" sz="1800" kern="1200">
                          <a:solidFill>
                            <a:schemeClr val="dk1"/>
                          </a:solidFill>
                          <a:latin typeface="Meiryo UI"/>
                          <a:ea typeface="メイリオ"/>
                        </a:defRPr>
                      </a:lvl2pPr>
                      <a:lvl3pPr marL="914400" algn="l" defTabSz="914400" rtl="0" eaLnBrk="1" latinLnBrk="0" hangingPunct="1">
                        <a:defRPr kumimoji="1" sz="1800" kern="1200">
                          <a:solidFill>
                            <a:schemeClr val="dk1"/>
                          </a:solidFill>
                          <a:latin typeface="Meiryo UI"/>
                          <a:ea typeface="メイリオ"/>
                        </a:defRPr>
                      </a:lvl3pPr>
                      <a:lvl4pPr marL="1371600" algn="l" defTabSz="914400" rtl="0" eaLnBrk="1" latinLnBrk="0" hangingPunct="1">
                        <a:defRPr kumimoji="1" sz="1800" kern="1200">
                          <a:solidFill>
                            <a:schemeClr val="dk1"/>
                          </a:solidFill>
                          <a:latin typeface="Meiryo UI"/>
                          <a:ea typeface="メイリオ"/>
                        </a:defRPr>
                      </a:lvl4pPr>
                      <a:lvl5pPr marL="1828800" algn="l" defTabSz="914400" rtl="0" eaLnBrk="1" latinLnBrk="0" hangingPunct="1">
                        <a:defRPr kumimoji="1" sz="1800" kern="1200">
                          <a:solidFill>
                            <a:schemeClr val="dk1"/>
                          </a:solidFill>
                          <a:latin typeface="Meiryo UI"/>
                          <a:ea typeface="メイリオ"/>
                        </a:defRPr>
                      </a:lvl5pPr>
                      <a:lvl6pPr marL="2286000" algn="l" defTabSz="914400" rtl="0" eaLnBrk="1" latinLnBrk="0" hangingPunct="1">
                        <a:defRPr kumimoji="1" sz="1800" kern="1200">
                          <a:solidFill>
                            <a:schemeClr val="dk1"/>
                          </a:solidFill>
                          <a:latin typeface="Meiryo UI"/>
                          <a:ea typeface="メイリオ"/>
                        </a:defRPr>
                      </a:lvl6pPr>
                      <a:lvl7pPr marL="2743200" algn="l" defTabSz="914400" rtl="0" eaLnBrk="1" latinLnBrk="0" hangingPunct="1">
                        <a:defRPr kumimoji="1" sz="1800" kern="1200">
                          <a:solidFill>
                            <a:schemeClr val="dk1"/>
                          </a:solidFill>
                          <a:latin typeface="Meiryo UI"/>
                          <a:ea typeface="メイリオ"/>
                        </a:defRPr>
                      </a:lvl7pPr>
                      <a:lvl8pPr marL="3200400" algn="l" defTabSz="914400" rtl="0" eaLnBrk="1" latinLnBrk="0" hangingPunct="1">
                        <a:defRPr kumimoji="1" sz="1800" kern="1200">
                          <a:solidFill>
                            <a:schemeClr val="dk1"/>
                          </a:solidFill>
                          <a:latin typeface="Meiryo UI"/>
                          <a:ea typeface="メイリオ"/>
                        </a:defRPr>
                      </a:lvl8pPr>
                      <a:lvl9pPr marL="3657600" algn="l" defTabSz="914400" rtl="0" eaLnBrk="1" latinLnBrk="0" hangingPunct="1">
                        <a:defRPr kumimoji="1" sz="1800" kern="1200">
                          <a:solidFill>
                            <a:schemeClr val="dk1"/>
                          </a:solidFill>
                          <a:latin typeface="Meiryo UI"/>
                          <a:ea typeface="メイリオ"/>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kern="1200" baseline="0" dirty="0" smtClean="0">
                          <a:latin typeface="Meiryo UI" panose="020B0604030504040204" pitchFamily="50" charset="-128"/>
                          <a:ea typeface="Meiryo UI" panose="020B0604030504040204" pitchFamily="50" charset="-128"/>
                          <a:cs typeface="Meiryo UI" panose="020B0604030504040204" pitchFamily="50" charset="-128"/>
                        </a:rPr>
                        <a:t>hi</a:t>
                      </a:r>
                      <a:r>
                        <a:rPr kumimoji="1" lang="ja-JP" altLang="en-US" sz="1600" kern="1200" baseline="0" dirty="0" smtClean="0">
                          <a:latin typeface="Meiryo UI" panose="020B0604030504040204" pitchFamily="50" charset="-128"/>
                          <a:ea typeface="Meiryo UI" panose="020B0604030504040204" pitchFamily="50" charset="-128"/>
                          <a:cs typeface="Meiryo UI" panose="020B0604030504040204" pitchFamily="50" charset="-128"/>
                        </a:rPr>
                        <a:t>gher </a:t>
                      </a:r>
                      <a:endParaRPr kumimoji="1" lang="en-US" altLang="ja-JP" sz="16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T="45724" marB="4572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3521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III. Practical issue</a:t>
            </a:r>
            <a:r>
              <a:rPr lang="ja-JP" altLang="en-US" dirty="0" smtClean="0"/>
              <a:t>s in</a:t>
            </a:r>
            <a:r>
              <a:rPr lang="en-US" altLang="ja-JP" dirty="0"/>
              <a:t> </a:t>
            </a:r>
            <a:r>
              <a:rPr lang="en-US" altLang="ja-JP" dirty="0" smtClean="0"/>
              <a:t>the AI</a:t>
            </a:r>
            <a:r>
              <a:rPr lang="ja-JP" altLang="en-US" dirty="0" smtClean="0"/>
              <a:t> </a:t>
            </a:r>
            <a:r>
              <a:rPr lang="en-US" altLang="ja-JP" dirty="0" smtClean="0"/>
              <a:t>software </a:t>
            </a:r>
            <a:r>
              <a:rPr lang="ja-JP" altLang="en-US" dirty="0" smtClean="0"/>
              <a:t>development</a:t>
            </a:r>
            <a:endParaRPr kumimoji="1" lang="ja-JP" altLang="en-US" dirty="0"/>
          </a:p>
        </p:txBody>
      </p:sp>
    </p:spTree>
    <p:extLst>
      <p:ext uri="{BB962C8B-B14F-4D97-AF65-F5344CB8AC3E}">
        <p14:creationId xmlns:p14="http://schemas.microsoft.com/office/powerpoint/2010/main" val="380995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200"/>
            <a:ext cx="8208001" cy="516754"/>
          </a:xfrm>
        </p:spPr>
        <p:txBody>
          <a:bodyPr/>
          <a:lstStyle/>
          <a:p>
            <a:r>
              <a:rPr lang="ja-JP" altLang="en-US" sz="2800" dirty="0"/>
              <a:t>A Typical Example of</a:t>
            </a:r>
            <a:r>
              <a:rPr lang="en-US" altLang="ja-JP" sz="2800" dirty="0"/>
              <a:t> AI</a:t>
            </a:r>
            <a:r>
              <a:rPr lang="ja-JP" altLang="en-US" sz="2800" dirty="0"/>
              <a:t> Software Development</a:t>
            </a:r>
            <a:endParaRPr kumimoji="1" lang="ja-JP" altLang="en-US" sz="2800" dirty="0"/>
          </a:p>
        </p:txBody>
      </p:sp>
      <p:sp>
        <p:nvSpPr>
          <p:cNvPr id="12" name="下矢印 5"/>
          <p:cNvSpPr>
            <a:spLocks noChangeArrowheads="1"/>
          </p:cNvSpPr>
          <p:nvPr/>
        </p:nvSpPr>
        <p:spPr bwMode="auto">
          <a:xfrm rot="19327157">
            <a:off x="2760888" y="2872367"/>
            <a:ext cx="273050" cy="1952625"/>
          </a:xfrm>
          <a:prstGeom prst="downArrow">
            <a:avLst>
              <a:gd name="adj1" fmla="val 50000"/>
              <a:gd name="adj2" fmla="val 49760"/>
            </a:avLst>
          </a:prstGeom>
          <a:solidFill>
            <a:srgbClr val="4F81BD"/>
          </a:solidFill>
          <a:ln w="19050"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mn-lt"/>
              <a:ea typeface="+mn-ea"/>
            </a:endParaRPr>
          </a:p>
        </p:txBody>
      </p:sp>
      <p:sp>
        <p:nvSpPr>
          <p:cNvPr id="13" name="テキスト ボックス 4"/>
          <p:cNvSpPr txBox="1">
            <a:spLocks noChangeArrowheads="1"/>
          </p:cNvSpPr>
          <p:nvPr/>
        </p:nvSpPr>
        <p:spPr bwMode="auto">
          <a:xfrm>
            <a:off x="1119413" y="2398775"/>
            <a:ext cx="2376487"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lgn="ctr">
              <a:spcBef>
                <a:spcPct val="0"/>
              </a:spcBef>
              <a:buClrTx/>
              <a:buFontTx/>
              <a:buNone/>
            </a:pPr>
            <a:r>
              <a:rPr lang="en-US" altLang="ja-JP" sz="1800" dirty="0">
                <a:solidFill>
                  <a:prstClr val="white"/>
                </a:solidFill>
                <a:latin typeface="+mn-lt"/>
                <a:ea typeface="+mn-ea"/>
              </a:rPr>
              <a:t>U</a:t>
            </a:r>
            <a:r>
              <a:rPr lang="ja-JP" altLang="en-US" sz="1800" dirty="0" smtClean="0">
                <a:solidFill>
                  <a:prstClr val="white"/>
                </a:solidFill>
                <a:latin typeface="+mn-lt"/>
                <a:ea typeface="+mn-ea"/>
              </a:rPr>
              <a:t>ser</a:t>
            </a:r>
          </a:p>
        </p:txBody>
      </p:sp>
      <p:sp>
        <p:nvSpPr>
          <p:cNvPr id="14" name="テキスト ボックス 9"/>
          <p:cNvSpPr txBox="1">
            <a:spLocks noChangeArrowheads="1"/>
          </p:cNvSpPr>
          <p:nvPr/>
        </p:nvSpPr>
        <p:spPr bwMode="auto">
          <a:xfrm>
            <a:off x="4351563" y="2421000"/>
            <a:ext cx="2374900" cy="36933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lgn="ctr">
              <a:spcBef>
                <a:spcPct val="0"/>
              </a:spcBef>
              <a:buClrTx/>
              <a:buFontTx/>
              <a:buNone/>
            </a:pPr>
            <a:r>
              <a:rPr lang="en-US" altLang="ja-JP" sz="1800" dirty="0">
                <a:solidFill>
                  <a:prstClr val="white"/>
                </a:solidFill>
                <a:latin typeface="+mn-lt"/>
                <a:ea typeface="+mn-ea"/>
              </a:rPr>
              <a:t>V</a:t>
            </a:r>
            <a:r>
              <a:rPr lang="en-US" altLang="ja-JP" sz="1800" dirty="0" smtClean="0">
                <a:solidFill>
                  <a:prstClr val="white"/>
                </a:solidFill>
                <a:latin typeface="+mn-lt"/>
                <a:ea typeface="+mn-ea"/>
              </a:rPr>
              <a:t>ender</a:t>
            </a:r>
          </a:p>
        </p:txBody>
      </p:sp>
      <p:sp>
        <p:nvSpPr>
          <p:cNvPr id="15" name="下矢印 10"/>
          <p:cNvSpPr>
            <a:spLocks noChangeArrowheads="1"/>
          </p:cNvSpPr>
          <p:nvPr/>
        </p:nvSpPr>
        <p:spPr bwMode="auto">
          <a:xfrm rot="2382623">
            <a:off x="4735738" y="2899354"/>
            <a:ext cx="271462" cy="1952625"/>
          </a:xfrm>
          <a:prstGeom prst="downArrow">
            <a:avLst>
              <a:gd name="adj1" fmla="val 50000"/>
              <a:gd name="adj2" fmla="val 50051"/>
            </a:avLst>
          </a:prstGeom>
          <a:solidFill>
            <a:srgbClr val="4F81BD"/>
          </a:solidFill>
          <a:ln w="19050"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mn-lt"/>
              <a:ea typeface="+mn-ea"/>
            </a:endParaRPr>
          </a:p>
        </p:txBody>
      </p:sp>
      <p:sp>
        <p:nvSpPr>
          <p:cNvPr id="16" name="テキスト ボックス 11"/>
          <p:cNvSpPr txBox="1">
            <a:spLocks noChangeArrowheads="1"/>
          </p:cNvSpPr>
          <p:nvPr/>
        </p:nvSpPr>
        <p:spPr bwMode="auto">
          <a:xfrm>
            <a:off x="2772000" y="4853715"/>
            <a:ext cx="2376488" cy="46166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lgn="ctr">
              <a:spcBef>
                <a:spcPct val="0"/>
              </a:spcBef>
              <a:buClrTx/>
              <a:buFontTx/>
              <a:buNone/>
            </a:pPr>
            <a:r>
              <a:rPr lang="en-US" altLang="ja-JP" sz="2400" dirty="0" smtClean="0">
                <a:solidFill>
                  <a:prstClr val="white"/>
                </a:solidFill>
                <a:latin typeface="+mn-lt"/>
                <a:ea typeface="+mn-ea"/>
              </a:rPr>
              <a:t>T</a:t>
            </a:r>
            <a:r>
              <a:rPr lang="ja-JP" altLang="en-US" sz="2400" dirty="0" smtClean="0">
                <a:solidFill>
                  <a:prstClr val="white"/>
                </a:solidFill>
                <a:latin typeface="+mn-lt"/>
                <a:ea typeface="+mn-ea"/>
              </a:rPr>
              <a:t>rained model</a:t>
            </a:r>
            <a:endParaRPr lang="en-US" altLang="ja-JP" sz="2400" dirty="0" smtClean="0">
              <a:solidFill>
                <a:prstClr val="white"/>
              </a:solidFill>
              <a:latin typeface="+mn-lt"/>
              <a:ea typeface="+mn-ea"/>
            </a:endParaRPr>
          </a:p>
        </p:txBody>
      </p:sp>
      <p:sp>
        <p:nvSpPr>
          <p:cNvPr id="17" name="テキスト ボックス 6"/>
          <p:cNvSpPr txBox="1">
            <a:spLocks noChangeArrowheads="1"/>
          </p:cNvSpPr>
          <p:nvPr/>
        </p:nvSpPr>
        <p:spPr bwMode="auto">
          <a:xfrm>
            <a:off x="5367563" y="3291467"/>
            <a:ext cx="323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ts val="600"/>
              </a:spcBef>
              <a:buClrTx/>
              <a:buFontTx/>
              <a:buNone/>
            </a:pPr>
            <a:r>
              <a:rPr lang="ja-JP" altLang="en-US" sz="2000" dirty="0" smtClean="0">
                <a:solidFill>
                  <a:prstClr val="black"/>
                </a:solidFill>
                <a:latin typeface="+mn-lt"/>
                <a:ea typeface="+mn-ea"/>
              </a:rPr>
              <a:t>Program (and base model)</a:t>
            </a:r>
            <a:endParaRPr lang="en-US" altLang="ja-JP" sz="2000" dirty="0" smtClean="0">
              <a:solidFill>
                <a:prstClr val="black"/>
              </a:solidFill>
              <a:latin typeface="+mn-lt"/>
              <a:ea typeface="+mn-ea"/>
            </a:endParaRPr>
          </a:p>
          <a:p>
            <a:pPr>
              <a:spcBef>
                <a:spcPts val="600"/>
              </a:spcBef>
              <a:buClrTx/>
              <a:buFontTx/>
              <a:buNone/>
            </a:pPr>
            <a:r>
              <a:rPr lang="ja-JP" altLang="en-US" sz="2000" dirty="0" smtClean="0">
                <a:solidFill>
                  <a:prstClr val="black"/>
                </a:solidFill>
                <a:latin typeface="+mn-lt"/>
                <a:ea typeface="+mn-ea"/>
              </a:rPr>
              <a:t>work</a:t>
            </a:r>
            <a:endParaRPr lang="en-US" altLang="ja-JP" sz="2000" dirty="0" smtClean="0">
              <a:solidFill>
                <a:prstClr val="black"/>
              </a:solidFill>
              <a:latin typeface="+mn-lt"/>
              <a:ea typeface="+mn-ea"/>
            </a:endParaRPr>
          </a:p>
          <a:p>
            <a:pPr>
              <a:spcBef>
                <a:spcPts val="600"/>
              </a:spcBef>
              <a:buClrTx/>
              <a:buFontTx/>
              <a:buNone/>
            </a:pPr>
            <a:r>
              <a:rPr lang="ja-JP" altLang="en-US" sz="2000" dirty="0" smtClean="0">
                <a:solidFill>
                  <a:prstClr val="black"/>
                </a:solidFill>
                <a:latin typeface="+mn-lt"/>
                <a:ea typeface="+mn-ea"/>
              </a:rPr>
              <a:t>know-how</a:t>
            </a:r>
            <a:endParaRPr lang="en-US" altLang="ja-JP" sz="2000" dirty="0" smtClean="0">
              <a:solidFill>
                <a:prstClr val="black"/>
              </a:solidFill>
              <a:latin typeface="+mn-lt"/>
              <a:ea typeface="+mn-ea"/>
            </a:endParaRPr>
          </a:p>
          <a:p>
            <a:pPr>
              <a:spcBef>
                <a:spcPts val="600"/>
              </a:spcBef>
              <a:buClrTx/>
              <a:buFontTx/>
              <a:buNone/>
            </a:pPr>
            <a:r>
              <a:rPr lang="ja-JP" altLang="en-US" sz="2000" dirty="0" smtClean="0">
                <a:solidFill>
                  <a:prstClr val="black"/>
                </a:solidFill>
                <a:latin typeface="+mn-lt"/>
                <a:ea typeface="+mn-ea"/>
              </a:rPr>
              <a:t>(Data)</a:t>
            </a:r>
            <a:endParaRPr lang="en-US" altLang="ja-JP" sz="2000" dirty="0" smtClean="0">
              <a:solidFill>
                <a:prstClr val="black"/>
              </a:solidFill>
              <a:latin typeface="+mn-lt"/>
              <a:ea typeface="+mn-ea"/>
            </a:endParaRPr>
          </a:p>
          <a:p>
            <a:pPr>
              <a:spcBef>
                <a:spcPts val="600"/>
              </a:spcBef>
              <a:buClrTx/>
              <a:buFontTx/>
              <a:buNone/>
            </a:pPr>
            <a:r>
              <a:rPr lang="ja-JP" altLang="en-US" sz="2000" dirty="0" smtClean="0">
                <a:solidFill>
                  <a:prstClr val="black"/>
                </a:solidFill>
                <a:latin typeface="+mn-lt"/>
                <a:ea typeface="+mn-ea"/>
              </a:rPr>
              <a:t>(Initial parameters)</a:t>
            </a:r>
          </a:p>
        </p:txBody>
      </p:sp>
      <p:sp>
        <p:nvSpPr>
          <p:cNvPr id="18" name="テキスト ボックス 13"/>
          <p:cNvSpPr txBox="1">
            <a:spLocks noChangeArrowheads="1"/>
          </p:cNvSpPr>
          <p:nvPr/>
        </p:nvSpPr>
        <p:spPr bwMode="auto">
          <a:xfrm>
            <a:off x="516163" y="3264479"/>
            <a:ext cx="23749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ts val="600"/>
              </a:spcBef>
              <a:buClrTx/>
              <a:buFontTx/>
              <a:buNone/>
            </a:pPr>
            <a:r>
              <a:rPr lang="ja-JP" altLang="en-US" sz="2000" smtClean="0">
                <a:solidFill>
                  <a:prstClr val="black"/>
                </a:solidFill>
                <a:latin typeface="+mn-lt"/>
                <a:ea typeface="+mn-ea"/>
              </a:rPr>
              <a:t>funds</a:t>
            </a:r>
            <a:endParaRPr lang="en-US" altLang="ja-JP" sz="2000" smtClean="0">
              <a:solidFill>
                <a:prstClr val="black"/>
              </a:solidFill>
              <a:latin typeface="+mn-lt"/>
              <a:ea typeface="+mn-ea"/>
            </a:endParaRPr>
          </a:p>
          <a:p>
            <a:pPr>
              <a:spcBef>
                <a:spcPts val="600"/>
              </a:spcBef>
              <a:buClrTx/>
              <a:buFontTx/>
              <a:buNone/>
            </a:pPr>
            <a:r>
              <a:rPr lang="ja-JP" altLang="en-US" sz="2000" smtClean="0">
                <a:solidFill>
                  <a:prstClr val="black"/>
                </a:solidFill>
                <a:latin typeface="+mn-lt"/>
                <a:ea typeface="+mn-ea"/>
              </a:rPr>
              <a:t>data</a:t>
            </a:r>
            <a:endParaRPr lang="en-US" altLang="ja-JP" sz="2000" smtClean="0">
              <a:solidFill>
                <a:prstClr val="black"/>
              </a:solidFill>
              <a:latin typeface="+mn-lt"/>
              <a:ea typeface="+mn-ea"/>
            </a:endParaRPr>
          </a:p>
          <a:p>
            <a:pPr>
              <a:spcBef>
                <a:spcPts val="600"/>
              </a:spcBef>
              <a:buClrTx/>
              <a:buFontTx/>
              <a:buNone/>
            </a:pPr>
            <a:r>
              <a:rPr lang="ja-JP" altLang="en-US" sz="2000" smtClean="0">
                <a:solidFill>
                  <a:prstClr val="black"/>
                </a:solidFill>
                <a:latin typeface="+mn-lt"/>
                <a:ea typeface="+mn-ea"/>
              </a:rPr>
              <a:t>know-how</a:t>
            </a:r>
          </a:p>
        </p:txBody>
      </p:sp>
      <p:sp>
        <p:nvSpPr>
          <p:cNvPr id="19" name="テキスト ボックス 1"/>
          <p:cNvSpPr txBox="1">
            <a:spLocks noChangeArrowheads="1"/>
          </p:cNvSpPr>
          <p:nvPr/>
        </p:nvSpPr>
        <p:spPr bwMode="auto">
          <a:xfrm>
            <a:off x="1551213" y="1684917"/>
            <a:ext cx="1512887" cy="36830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smtClean="0">
                <a:ln>
                  <a:noFill/>
                </a:ln>
                <a:solidFill>
                  <a:prstClr val="black"/>
                </a:solidFill>
                <a:effectLst/>
                <a:uLnTx/>
                <a:uFillTx/>
                <a:latin typeface="+mn-lt"/>
                <a:ea typeface="+mn-ea"/>
              </a:rPr>
              <a:t>data</a:t>
            </a:r>
          </a:p>
        </p:txBody>
      </p:sp>
      <p:sp>
        <p:nvSpPr>
          <p:cNvPr id="20" name="テキスト ボックス 12"/>
          <p:cNvSpPr txBox="1">
            <a:spLocks noChangeArrowheads="1"/>
          </p:cNvSpPr>
          <p:nvPr/>
        </p:nvSpPr>
        <p:spPr bwMode="auto">
          <a:xfrm>
            <a:off x="4781774" y="1684917"/>
            <a:ext cx="2166225" cy="36830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mn-lt"/>
                <a:ea typeface="+mn-ea"/>
              </a:rPr>
              <a:t>existing model</a:t>
            </a:r>
          </a:p>
        </p:txBody>
      </p:sp>
    </p:spTree>
    <p:extLst>
      <p:ext uri="{BB962C8B-B14F-4D97-AF65-F5344CB8AC3E}">
        <p14:creationId xmlns:p14="http://schemas.microsoft.com/office/powerpoint/2010/main" val="174691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488001" cy="518400"/>
          </a:xfrm>
        </p:spPr>
        <p:txBody>
          <a:bodyPr/>
          <a:lstStyle/>
          <a:p>
            <a:r>
              <a:rPr lang="ja-JP" altLang="en-US" sz="2400" dirty="0" smtClean="0"/>
              <a:t>Vendor</a:t>
            </a:r>
            <a:r>
              <a:rPr lang="en-US" altLang="ja-JP" sz="2400" dirty="0" smtClean="0"/>
              <a:t>s</a:t>
            </a:r>
            <a:r>
              <a:rPr lang="ja-JP" altLang="en-US" sz="2400" dirty="0" smtClean="0"/>
              <a:t> </a:t>
            </a:r>
            <a:r>
              <a:rPr lang="en-US" altLang="ja-JP" sz="2400" dirty="0" smtClean="0"/>
              <a:t>vs</a:t>
            </a:r>
            <a:r>
              <a:rPr lang="ja-JP" altLang="en-US" sz="2400" dirty="0" smtClean="0"/>
              <a:t> </a:t>
            </a:r>
            <a:r>
              <a:rPr lang="en-US" altLang="ja-JP" sz="2400" dirty="0" smtClean="0"/>
              <a:t>U</a:t>
            </a:r>
            <a:r>
              <a:rPr lang="ja-JP" altLang="en-US" sz="2400" dirty="0" smtClean="0"/>
              <a:t>ser</a:t>
            </a:r>
            <a:r>
              <a:rPr lang="en-US" altLang="ja-JP" sz="2400" dirty="0" smtClean="0"/>
              <a:t>s</a:t>
            </a:r>
            <a:r>
              <a:rPr lang="ja-JP" altLang="en-US" sz="2400" dirty="0" smtClean="0"/>
              <a:t> in</a:t>
            </a:r>
            <a:r>
              <a:rPr lang="en-US" altLang="ja-JP" sz="2400" dirty="0" smtClean="0"/>
              <a:t> </a:t>
            </a:r>
            <a:r>
              <a:rPr lang="en-US" altLang="ja-JP" sz="2400" dirty="0"/>
              <a:t>AI</a:t>
            </a:r>
            <a:r>
              <a:rPr lang="ja-JP" altLang="en-US" sz="2400" dirty="0"/>
              <a:t> software development</a:t>
            </a:r>
            <a:endParaRPr kumimoji="1" lang="ja-JP" altLang="en-US" sz="2400" dirty="0"/>
          </a:p>
        </p:txBody>
      </p:sp>
      <p:sp>
        <p:nvSpPr>
          <p:cNvPr id="3" name="テキスト ボックス 2"/>
          <p:cNvSpPr txBox="1"/>
          <p:nvPr/>
        </p:nvSpPr>
        <p:spPr>
          <a:xfrm>
            <a:off x="972000" y="981000"/>
            <a:ext cx="6912000" cy="4896000"/>
          </a:xfrm>
          <a:prstGeom prst="rect">
            <a:avLst/>
          </a:prstGeom>
          <a:noFill/>
          <a:ln>
            <a:noFill/>
          </a:ln>
        </p:spPr>
        <p:txBody>
          <a:bodyPr wrap="square" lIns="0" tIns="0" rIns="0" bIns="0" rtlCol="0">
            <a:noAutofit/>
          </a:bodyPr>
          <a:lstStyle/>
          <a:p>
            <a:pPr algn="ctr" defTabSz="540000" fontAlgn="auto">
              <a:lnSpc>
                <a:spcPct val="120000"/>
              </a:lnSpc>
            </a:pPr>
            <a:r>
              <a:rPr kumimoji="1" lang="en-US" altLang="ja-JP" sz="20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Users</a:t>
            </a:r>
            <a:endParaRPr lang="en-US" altLang="ja-JP" sz="20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defTabSz="540000" fontAlgn="auto">
              <a:lnSpc>
                <a:spcPct val="120000"/>
              </a:lnSpc>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Want to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own all of the rights related to trained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models because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they have paid development costs and have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provided valuable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data and know-how used for training to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generate trained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models</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Do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not want business competitors to use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trained models</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Do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not want their own data and know-how to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be divulged</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Want Vendors to complete and deliver trained models that attain a certain level of quality.</a:t>
            </a: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Want to further improve the accuracy of trained models through retraining using their own data.</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defTabSz="540000" fontAlgn="auto">
              <a:lnSpc>
                <a:spcPct val="120000"/>
              </a:lnSpc>
              <a:buFont typeface="Wingdings" panose="05000000000000000000" pitchFamily="2" charset="2"/>
              <a:buChar char="ü"/>
            </a:pPr>
            <a:endParaRPr kumimoji="1" lang="ja-JP" altLang="en-US" dirty="0" smtClean="0">
              <a:latin typeface="+mn-lt"/>
              <a:ea typeface="+mn-ea"/>
            </a:endParaRPr>
          </a:p>
        </p:txBody>
      </p:sp>
    </p:spTree>
    <p:extLst>
      <p:ext uri="{BB962C8B-B14F-4D97-AF65-F5344CB8AC3E}">
        <p14:creationId xmlns:p14="http://schemas.microsoft.com/office/powerpoint/2010/main" val="252387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8208002" cy="518400"/>
          </a:xfrm>
        </p:spPr>
        <p:txBody>
          <a:bodyPr/>
          <a:lstStyle/>
          <a:p>
            <a:r>
              <a:rPr lang="ja-JP" altLang="en-US" sz="2400" dirty="0" smtClean="0">
                <a:solidFill>
                  <a:schemeClr val="tx1"/>
                </a:solidFill>
              </a:rPr>
              <a:t>Vendor</a:t>
            </a:r>
            <a:r>
              <a:rPr lang="en-US" altLang="ja-JP" sz="2400" dirty="0" smtClean="0">
                <a:solidFill>
                  <a:schemeClr val="tx1"/>
                </a:solidFill>
              </a:rPr>
              <a:t>s</a:t>
            </a:r>
            <a:r>
              <a:rPr lang="ja-JP" altLang="en-US" sz="2400" dirty="0" smtClean="0">
                <a:solidFill>
                  <a:schemeClr val="tx1"/>
                </a:solidFill>
              </a:rPr>
              <a:t> </a:t>
            </a:r>
            <a:r>
              <a:rPr lang="en-US" altLang="ja-JP" sz="2400" dirty="0" smtClean="0">
                <a:solidFill>
                  <a:schemeClr val="tx1"/>
                </a:solidFill>
              </a:rPr>
              <a:t>vs</a:t>
            </a:r>
            <a:r>
              <a:rPr lang="ja-JP" altLang="en-US" sz="2400" dirty="0" smtClean="0">
                <a:solidFill>
                  <a:schemeClr val="tx1"/>
                </a:solidFill>
              </a:rPr>
              <a:t> </a:t>
            </a:r>
            <a:r>
              <a:rPr lang="en-US" altLang="ja-JP" sz="2400" dirty="0">
                <a:solidFill>
                  <a:schemeClr val="tx1"/>
                </a:solidFill>
              </a:rPr>
              <a:t>U</a:t>
            </a:r>
            <a:r>
              <a:rPr lang="ja-JP" altLang="en-US" sz="2400" dirty="0" smtClean="0">
                <a:solidFill>
                  <a:schemeClr val="tx1"/>
                </a:solidFill>
              </a:rPr>
              <a:t>ser</a:t>
            </a:r>
            <a:r>
              <a:rPr lang="en-US" altLang="ja-JP" sz="2400" dirty="0" smtClean="0">
                <a:solidFill>
                  <a:schemeClr val="tx1"/>
                </a:solidFill>
              </a:rPr>
              <a:t>s</a:t>
            </a:r>
            <a:r>
              <a:rPr lang="ja-JP" altLang="en-US" sz="2400" dirty="0" smtClean="0">
                <a:solidFill>
                  <a:schemeClr val="tx1"/>
                </a:solidFill>
              </a:rPr>
              <a:t> </a:t>
            </a:r>
            <a:r>
              <a:rPr lang="en-US" altLang="ja-JP" sz="2400" dirty="0" smtClean="0">
                <a:solidFill>
                  <a:schemeClr val="tx1"/>
                </a:solidFill>
              </a:rPr>
              <a:t>in </a:t>
            </a:r>
            <a:r>
              <a:rPr lang="ja-JP" altLang="en-US" sz="2400" dirty="0" smtClean="0"/>
              <a:t>positions </a:t>
            </a:r>
            <a:r>
              <a:rPr lang="ja-JP" altLang="en-US" sz="2400" dirty="0"/>
              <a:t>in</a:t>
            </a:r>
            <a:r>
              <a:rPr lang="en-US" altLang="ja-JP" sz="2400" dirty="0"/>
              <a:t> AI</a:t>
            </a:r>
            <a:r>
              <a:rPr lang="ja-JP" altLang="en-US" sz="2400" dirty="0"/>
              <a:t> software development</a:t>
            </a:r>
            <a:endParaRPr kumimoji="1" lang="ja-JP" altLang="en-US" sz="2400" dirty="0"/>
          </a:p>
        </p:txBody>
      </p:sp>
      <p:sp>
        <p:nvSpPr>
          <p:cNvPr id="7" name="テキスト ボックス 6"/>
          <p:cNvSpPr txBox="1"/>
          <p:nvPr/>
        </p:nvSpPr>
        <p:spPr>
          <a:xfrm>
            <a:off x="900000" y="1053000"/>
            <a:ext cx="7272000" cy="4896000"/>
          </a:xfrm>
          <a:prstGeom prst="rect">
            <a:avLst/>
          </a:prstGeom>
          <a:noFill/>
          <a:ln>
            <a:noFill/>
          </a:ln>
        </p:spPr>
        <p:txBody>
          <a:bodyPr wrap="square" lIns="0" tIns="0" rIns="0" bIns="0" rtlCol="0">
            <a:noAutofit/>
          </a:bodyPr>
          <a:lstStyle/>
          <a:p>
            <a:pPr algn="ctr" defTabSz="540000" fontAlgn="auto">
              <a:lnSpc>
                <a:spcPct val="120000"/>
              </a:lnSpc>
            </a:pPr>
            <a:r>
              <a:rPr kumimoji="1" lang="en-US" altLang="ja-JP" sz="20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Vendors</a:t>
            </a:r>
          </a:p>
          <a:p>
            <a:pPr algn="ctr" defTabSz="540000" fontAlgn="auto">
              <a:lnSpc>
                <a:spcPct val="120000"/>
              </a:lnSpc>
            </a:pP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W</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ant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to ensure business flexibility in their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development.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rights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related to software should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be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owned by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the Vendors who develop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software.</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Want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to deploy trained models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to other customers.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W</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ant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to generate trained models whose accuracy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is improved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through retraining</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Cannot assure generating a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trained model that conforms to the purpose required by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 User at the early stage of the development.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540000" fontAlgn="auto">
              <a:lnSpc>
                <a:spcPct val="120000"/>
              </a:lnSpc>
              <a:buFont typeface="Wingdings" panose="05000000000000000000" pitchFamily="2" charset="2"/>
              <a:buChar char="ü"/>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Cannot assure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performance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with respect to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completion of trained models and to unknown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inputs.</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defTabSz="540000" fontAlgn="auto">
              <a:lnSpc>
                <a:spcPct val="120000"/>
              </a:lnSpc>
              <a:buFont typeface="Wingdings" panose="05000000000000000000" pitchFamily="2" charset="2"/>
              <a:buChar char="ü"/>
            </a:pPr>
            <a:endParaRPr kumimoji="1" lang="ja-JP" altLang="en-US" dirty="0" smtClean="0">
              <a:latin typeface="+mn-lt"/>
              <a:ea typeface="+mn-ea"/>
            </a:endParaRPr>
          </a:p>
        </p:txBody>
      </p:sp>
    </p:spTree>
    <p:extLst>
      <p:ext uri="{BB962C8B-B14F-4D97-AF65-F5344CB8AC3E}">
        <p14:creationId xmlns:p14="http://schemas.microsoft.com/office/powerpoint/2010/main" val="371159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416002" cy="518400"/>
          </a:xfrm>
        </p:spPr>
        <p:txBody>
          <a:bodyPr/>
          <a:lstStyle/>
          <a:p>
            <a:r>
              <a:rPr lang="ja-JP" altLang="en-US" sz="2200" dirty="0" smtClean="0"/>
              <a:t>Considerations </a:t>
            </a:r>
            <a:r>
              <a:rPr lang="ja-JP" altLang="en-US" sz="2200" dirty="0"/>
              <a:t>for the development and use of</a:t>
            </a:r>
            <a:r>
              <a:rPr lang="en-US" altLang="ja-JP" sz="2200" dirty="0"/>
              <a:t> AI</a:t>
            </a:r>
            <a:r>
              <a:rPr lang="ja-JP" altLang="en-US" sz="2200" dirty="0"/>
              <a:t> software</a:t>
            </a:r>
          </a:p>
        </p:txBody>
      </p:sp>
      <p:sp>
        <p:nvSpPr>
          <p:cNvPr id="3" name="テキスト プレースホルダー 2"/>
          <p:cNvSpPr>
            <a:spLocks noGrp="1"/>
          </p:cNvSpPr>
          <p:nvPr>
            <p:ph type="body" sz="quarter" idx="10"/>
          </p:nvPr>
        </p:nvSpPr>
        <p:spPr>
          <a:xfrm>
            <a:off x="396000" y="909000"/>
            <a:ext cx="8352000" cy="4968000"/>
          </a:xfrm>
        </p:spPr>
        <p:txBody>
          <a:bodyPr/>
          <a:lstStyle/>
          <a:p>
            <a:pPr>
              <a:spcBef>
                <a:spcPts val="0"/>
              </a:spcBef>
              <a:spcAft>
                <a:spcPts val="600"/>
              </a:spcAft>
              <a:buSzPct val="100000"/>
              <a:buFont typeface="+mj-ea"/>
              <a:buAutoNum type="circleNumDbPlain"/>
            </a:pPr>
            <a:r>
              <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Scope of the development and D</a:t>
            </a: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eliverables</a:t>
            </a:r>
            <a:endPar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buSzPct val="100000"/>
              <a:buFont typeface="+mj-ea"/>
              <a:buAutoNum type="circleNumDbPlain"/>
            </a:pP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Data</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Matters</a:t>
            </a:r>
          </a:p>
          <a:p>
            <a:pPr marL="558800" lvl="1"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Quality and sufficiency of data,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availability</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and delays in provision</a:t>
            </a:r>
          </a:p>
          <a:p>
            <a:pPr marL="558800" lvl="1" indent="-285750">
              <a:spcAft>
                <a:spcPts val="600"/>
              </a:spcAft>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ata </a:t>
            </a:r>
            <a:r>
              <a:rPr lang="ja-JP" altLang="en-US" dirty="0">
                <a:latin typeface="Meiryo UI" panose="020B0604030504040204" pitchFamily="50" charset="-128"/>
                <a:ea typeface="Meiryo UI" panose="020B0604030504040204" pitchFamily="50" charset="-128"/>
                <a:cs typeface="Meiryo UI" panose="020B0604030504040204" pitchFamily="50" charset="-128"/>
              </a:rPr>
              <a:t>protection</a:t>
            </a:r>
          </a:p>
          <a:p>
            <a:pPr>
              <a:spcBef>
                <a:spcPts val="0"/>
              </a:spcBef>
              <a:spcAft>
                <a:spcPts val="600"/>
              </a:spcAft>
              <a:buSzPct val="100000"/>
              <a:buFont typeface="+mj-ea"/>
              <a:buAutoNum type="circleNumDbPlain"/>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Issues related to the</a:t>
            </a:r>
            <a:r>
              <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software</a:t>
            </a: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product itself</a:t>
            </a:r>
          </a:p>
          <a:p>
            <a:pPr marL="558800" lvl="1"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Whether there is an obligation to complete the</a:t>
            </a:r>
            <a:r>
              <a:rPr lang="en-US" altLang="ja-JP" dirty="0">
                <a:latin typeface="Meiryo UI" panose="020B0604030504040204" pitchFamily="50" charset="-128"/>
                <a:ea typeface="Meiryo UI" panose="020B0604030504040204" pitchFamily="50" charset="-128"/>
                <a:cs typeface="Meiryo UI" panose="020B0604030504040204" pitchFamily="50" charset="-128"/>
              </a:rPr>
              <a:t> AI</a:t>
            </a:r>
            <a:r>
              <a:rPr lang="ja-JP" altLang="en-US" dirty="0">
                <a:latin typeface="Meiryo UI" panose="020B0604030504040204" pitchFamily="50" charset="-128"/>
                <a:ea typeface="Meiryo UI" panose="020B0604030504040204" pitchFamily="50" charset="-128"/>
                <a:cs typeface="Meiryo UI" panose="020B0604030504040204" pitchFamily="50" charset="-128"/>
              </a:rPr>
              <a:t> software</a:t>
            </a:r>
          </a:p>
          <a:p>
            <a:pPr marL="558800" lvl="1"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Performance and quality of</a:t>
            </a:r>
            <a:r>
              <a:rPr lang="en-US" altLang="ja-JP" dirty="0">
                <a:latin typeface="Meiryo UI" panose="020B0604030504040204" pitchFamily="50" charset="-128"/>
                <a:ea typeface="Meiryo UI" panose="020B0604030504040204" pitchFamily="50" charset="-128"/>
                <a:cs typeface="Meiryo UI" panose="020B0604030504040204" pitchFamily="50" charset="-128"/>
              </a:rPr>
              <a:t> AI</a:t>
            </a:r>
            <a:r>
              <a:rPr lang="ja-JP" altLang="en-US" dirty="0">
                <a:latin typeface="Meiryo UI" panose="020B0604030504040204" pitchFamily="50" charset="-128"/>
                <a:ea typeface="Meiryo UI" panose="020B0604030504040204" pitchFamily="50" charset="-128"/>
                <a:cs typeface="Meiryo UI" panose="020B0604030504040204" pitchFamily="50" charset="-128"/>
              </a:rPr>
              <a:t> software</a:t>
            </a:r>
          </a:p>
          <a:p>
            <a:pPr>
              <a:spcBef>
                <a:spcPts val="0"/>
              </a:spcBef>
              <a:spcAft>
                <a:spcPts val="600"/>
              </a:spcAft>
              <a:buSzPct val="100000"/>
              <a:buFont typeface="+mj-ea"/>
              <a:buAutoNum type="circleNumDbPlain"/>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Issues related to</a:t>
            </a: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intellectual</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property</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rights ownership and conditions of use</a:t>
            </a:r>
          </a:p>
          <a:p>
            <a:pPr marL="558800" lvl="1"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Deliverables (trained models, datasets for training)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558800" lvl="1" indent="-285750">
              <a:spcAft>
                <a:spcPts val="600"/>
              </a:spcAft>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Intellectual </a:t>
            </a:r>
            <a:r>
              <a:rPr lang="ja-JP" altLang="en-US" dirty="0">
                <a:latin typeface="Meiryo UI" panose="020B0604030504040204" pitchFamily="50" charset="-128"/>
                <a:ea typeface="Meiryo UI" panose="020B0604030504040204" pitchFamily="50" charset="-128"/>
                <a:cs typeface="Meiryo UI" panose="020B0604030504040204" pitchFamily="50" charset="-128"/>
              </a:rPr>
              <a:t>property arising during development</a:t>
            </a:r>
          </a:p>
          <a:p>
            <a:pPr marL="558800" lvl="1" indent="-285750">
              <a:spcAft>
                <a:spcPts val="600"/>
              </a:spcAft>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erived </a:t>
            </a:r>
            <a:r>
              <a:rPr lang="ja-JP" altLang="en-US" dirty="0">
                <a:latin typeface="Meiryo UI" panose="020B0604030504040204" pitchFamily="50" charset="-128"/>
                <a:ea typeface="Meiryo UI" panose="020B0604030504040204" pitchFamily="50" charset="-128"/>
                <a:cs typeface="Meiryo UI" panose="020B0604030504040204" pitchFamily="50" charset="-128"/>
              </a:rPr>
              <a:t>model</a:t>
            </a:r>
          </a:p>
          <a:p>
            <a:pPr>
              <a:spcBef>
                <a:spcPts val="0"/>
              </a:spcBef>
              <a:spcAft>
                <a:spcPts val="600"/>
              </a:spcAft>
              <a:buSzPct val="100000"/>
              <a:buFont typeface="+mj-ea"/>
              <a:buAutoNum type="circleNumDbPlain"/>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Liability</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Issues</a:t>
            </a:r>
          </a:p>
          <a:p>
            <a:pPr marL="558800" lvl="1" indent="-285750">
              <a:spcAft>
                <a:spcPts val="600"/>
              </a:spcAft>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Failure of the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development, lack of quality ←(2)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558800" lvl="1" indent="-285750">
              <a:spcAft>
                <a:spcPts val="600"/>
              </a:spcAft>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ccident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558800" lvl="1" indent="-285750">
              <a:spcAft>
                <a:spcPts val="600"/>
              </a:spcAft>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I</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nfringement of</a:t>
            </a:r>
            <a:r>
              <a:rPr lang="ja-JP" altLang="en-US" dirty="0">
                <a:latin typeface="Meiryo UI" panose="020B0604030504040204" pitchFamily="50" charset="-128"/>
                <a:ea typeface="Meiryo UI" panose="020B0604030504040204" pitchFamily="50" charset="-128"/>
                <a:cs typeface="Meiryo UI" panose="020B0604030504040204" pitchFamily="50" charset="-128"/>
              </a:rPr>
              <a:t> intellectual property rights</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406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6984001" cy="518400"/>
          </a:xfrm>
        </p:spPr>
        <p:txBody>
          <a:bodyPr/>
          <a:lstStyle/>
          <a:p>
            <a:pPr>
              <a:spcBef>
                <a:spcPts val="0"/>
              </a:spcBef>
              <a:spcAft>
                <a:spcPts val="600"/>
              </a:spcAft>
              <a:buSzPct val="100000"/>
            </a:pPr>
            <a:r>
              <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 of the d</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evelopment and </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deliverables</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プレースホルダー 2"/>
          <p:cNvSpPr>
            <a:spLocks noGrp="1"/>
          </p:cNvSpPr>
          <p:nvPr>
            <p:ph type="body" sz="quarter" idx="10"/>
          </p:nvPr>
        </p:nvSpPr>
        <p:spPr>
          <a:xfrm>
            <a:off x="251999" y="981000"/>
            <a:ext cx="8352000" cy="4968000"/>
          </a:xfrm>
        </p:spPr>
        <p:txBody>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Are you clear on the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scope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to be developed?</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 variety</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of</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deliverables is produced</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in the process of</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software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development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pPr marL="722313" lvl="1" indent="-457200">
              <a:buAutoNum type="arabicParenBoth"/>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Learning program</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722313" lvl="1" indent="-457200">
              <a:buAutoNum type="arabicParenBoth"/>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Data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sets for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training</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Trained model (inference program + trained parameters)</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Derivative models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(e.g., retrained model, transfer model)</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Report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65113" lvl="1" indent="0">
              <a:buNone/>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Tree>
    <p:extLst>
      <p:ext uri="{BB962C8B-B14F-4D97-AF65-F5344CB8AC3E}">
        <p14:creationId xmlns:p14="http://schemas.microsoft.com/office/powerpoint/2010/main" val="71515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416001" cy="518400"/>
          </a:xfrm>
        </p:spPr>
        <p:txBody>
          <a:bodyPr/>
          <a:lstStyle/>
          <a:p>
            <a:pPr>
              <a:spcBef>
                <a:spcPts val="0"/>
              </a:spcBef>
              <a:spcAft>
                <a:spcPts val="600"/>
              </a:spcAft>
              <a:buSzPct val="100000"/>
            </a:pP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Data </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issues</a:t>
            </a:r>
          </a:p>
        </p:txBody>
      </p:sp>
      <p:sp>
        <p:nvSpPr>
          <p:cNvPr id="3" name="テキスト プレースホルダー 2"/>
          <p:cNvSpPr>
            <a:spLocks noGrp="1"/>
          </p:cNvSpPr>
          <p:nvPr>
            <p:ph type="body" sz="quarter" idx="10"/>
          </p:nvPr>
        </p:nvSpPr>
        <p:spPr>
          <a:xfrm>
            <a:off x="396000" y="1053000"/>
            <a:ext cx="8352000" cy="4968000"/>
          </a:xfrm>
        </p:spPr>
        <p:txBody>
          <a:bodyPr/>
          <a:lstStyle/>
          <a:p>
            <a:pPr indent="3175"/>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Whether users and vendors are required to guarantee quality</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quantity, sufficiency, availability, frequency, and integrity, 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tc</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of data</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720725" lvl="1" indent="-268288">
              <a:spcAft>
                <a:spcPts val="600"/>
              </a:spcAft>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Data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quality</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quantity,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sufficiency, availability, frequency, and integrity, etc. </a:t>
            </a:r>
          </a:p>
          <a:p>
            <a:pPr marL="720725" lvl="1" indent="-268288">
              <a:spcAft>
                <a:spcPts val="600"/>
              </a:spcAft>
              <a:buFont typeface="Arial" panose="020B0604020202020204" pitchFamily="34" charset="0"/>
              <a:buChar char="•"/>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ersonal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data </a:t>
            </a:r>
          </a:p>
          <a:p>
            <a:pPr marL="720725" lvl="1" indent="-268288">
              <a:spcAft>
                <a:spcPts val="600"/>
              </a:spcAft>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In the event of availability or</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delay in provision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of data </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3050" lvl="1" indent="0">
              <a:spcAft>
                <a:spcPts val="600"/>
              </a:spcAft>
              <a:buNone/>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615950" lvl="1" indent="-342900">
              <a:spcAft>
                <a:spcPts val="600"/>
              </a:spcAft>
              <a:buFont typeface="Wingdings" panose="05000000000000000000" pitchFamily="2" charset="2"/>
              <a:buChar char="n"/>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How to protect the data provided</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615950" lvl="1" indent="-168275">
              <a:spcAft>
                <a:spcPts val="600"/>
              </a:spcAft>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Confidentiality</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indent="3175">
              <a:spcBef>
                <a:spcPts val="0"/>
              </a:spcBef>
              <a:buFont typeface="Arial" panose="020B0604020202020204" pitchFamily="34" charset="0"/>
              <a:buChar char="•"/>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198075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632002" cy="518400"/>
          </a:xfrm>
        </p:spPr>
        <p:txBody>
          <a:bodyPr/>
          <a:lstStyle/>
          <a:p>
            <a:pPr>
              <a:spcBef>
                <a:spcPts val="0"/>
              </a:spcBef>
              <a:spcAft>
                <a:spcPts val="600"/>
              </a:spcAft>
              <a:buSzPct val="100000"/>
            </a:pP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Issues </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related to the</a:t>
            </a:r>
            <a:r>
              <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software product itself</a:t>
            </a:r>
          </a:p>
        </p:txBody>
      </p:sp>
      <p:sp>
        <p:nvSpPr>
          <p:cNvPr id="3" name="テキスト プレースホルダー 2"/>
          <p:cNvSpPr>
            <a:spLocks noGrp="1"/>
          </p:cNvSpPr>
          <p:nvPr>
            <p:ph type="body" sz="quarter" idx="10"/>
          </p:nvPr>
        </p:nvSpPr>
        <p:spPr>
          <a:xfrm>
            <a:off x="396000" y="909000"/>
            <a:ext cx="8352000" cy="4968000"/>
          </a:xfrm>
        </p:spPr>
        <p:txBody>
          <a:bodyPr/>
          <a:lstStyle/>
          <a:p>
            <a:pPr>
              <a:buSzPct val="100000"/>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Whether vendors should be obligated to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complete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software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buSzPct val="100000"/>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Whether vendors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should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guarantee the</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performance and</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quality</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of their</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software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542925" lvl="1" indent="-27781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Due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to the nature of</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technology, user data is required, and it is difficult to define artifacts in advance.</a:t>
            </a:r>
          </a:p>
          <a:p>
            <a:pPr marL="542925"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You'll never know</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until you</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make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AI software.</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542925" lvl="1" indent="-27781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It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is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also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difficult to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determine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wh</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o is responsible for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development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failure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s.</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42925" lvl="1" indent="-277813">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446088" lvl="1" indent="-446088">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The model</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contract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states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that the vendor has no obligation to complete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and does not guarantee the performance and quality of the product.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916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I.</a:t>
            </a:r>
            <a:r>
              <a:rPr lang="ja-JP" altLang="en-US" dirty="0" smtClean="0"/>
              <a:t> </a:t>
            </a:r>
            <a:r>
              <a:rPr lang="en-US" altLang="ja-JP" dirty="0" smtClean="0"/>
              <a:t>Introduction </a:t>
            </a:r>
            <a:endParaRPr kumimoji="1" lang="ja-JP" altLang="en-US" dirty="0"/>
          </a:p>
        </p:txBody>
      </p:sp>
    </p:spTree>
    <p:extLst>
      <p:ext uri="{BB962C8B-B14F-4D97-AF65-F5344CB8AC3E}">
        <p14:creationId xmlns:p14="http://schemas.microsoft.com/office/powerpoint/2010/main" val="52612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344001" cy="518400"/>
          </a:xfrm>
        </p:spPr>
        <p:txBody>
          <a:bodyPr/>
          <a:lstStyle/>
          <a:p>
            <a:r>
              <a:rPr lang="ja-JP" altLang="en-US" sz="2400" dirty="0" smtClean="0"/>
              <a:t>Ownership of rights</a:t>
            </a:r>
            <a:endParaRPr kumimoji="1" lang="ja-JP" altLang="en-US" sz="2400" dirty="0"/>
          </a:p>
        </p:txBody>
      </p:sp>
      <p:sp>
        <p:nvSpPr>
          <p:cNvPr id="3" name="テキスト プレースホルダー 2"/>
          <p:cNvSpPr>
            <a:spLocks noGrp="1"/>
          </p:cNvSpPr>
          <p:nvPr>
            <p:ph type="body" sz="quarter" idx="10"/>
          </p:nvPr>
        </p:nvSpPr>
        <p:spPr>
          <a:xfrm>
            <a:off x="396000" y="981000"/>
            <a:ext cx="8352000" cy="4968000"/>
          </a:xfrm>
        </p:spPr>
        <p:txBody>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Ownership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of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rights will be agreed upon taking into account the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contribution</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of the parties involved.</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Amount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paid</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Value of the data</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provided</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(usefulness, quantity, scarcity, and confidentiality)</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Value of the model</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provided</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(usefulness, expertise, confidentiality)</a:t>
            </a:r>
          </a:p>
          <a:p>
            <a:pPr marL="265113"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Value of the know-how</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provided</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(usefulness, expertise, confidentiality</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Ownership of intellectual property rights is not absolute.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“Conditions of Use” can solve the battle regarding ownership. </a:t>
            </a:r>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pPr marL="269875" lvl="1" indent="-4763">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It m</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ay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be possible to find a place for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both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user</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and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vendors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to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be satisfactory</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by</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setting up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appropriate and detailed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conditions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of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use</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Tree>
    <p:extLst>
      <p:ext uri="{BB962C8B-B14F-4D97-AF65-F5344CB8AC3E}">
        <p14:creationId xmlns:p14="http://schemas.microsoft.com/office/powerpoint/2010/main" val="28576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272001" cy="518400"/>
          </a:xfrm>
        </p:spPr>
        <p:txBody>
          <a:bodyPr/>
          <a:lstStyle/>
          <a:p>
            <a:r>
              <a:rPr lang="ja-JP" altLang="en-US" sz="2800" dirty="0" smtClean="0"/>
              <a:t>Conditions of use</a:t>
            </a:r>
            <a:endParaRPr kumimoji="1" lang="ja-JP" altLang="en-US" sz="2800" dirty="0"/>
          </a:p>
        </p:txBody>
      </p:sp>
      <p:sp>
        <p:nvSpPr>
          <p:cNvPr id="3" name="テキスト プレースホルダー 2"/>
          <p:cNvSpPr>
            <a:spLocks noGrp="1"/>
          </p:cNvSpPr>
          <p:nvPr>
            <p:ph type="body" sz="quarter" idx="10"/>
          </p:nvPr>
        </p:nvSpPr>
        <p:spPr>
          <a:xfrm>
            <a:off x="396000" y="909000"/>
            <a:ext cx="8352000" cy="5182200"/>
          </a:xfrm>
        </p:spPr>
        <p:txBody>
          <a:bodyPr/>
          <a:lstStyle/>
          <a:p>
            <a:pPr>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Points for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Condition</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s of Use</a:t>
            </a:r>
          </a:p>
          <a:p>
            <a:pPr lvl="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Purpose of use (whether it is limited to the development purposes specified in the contract)</a:t>
            </a:r>
          </a:p>
          <a:p>
            <a:pPr lvl="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Exclusive/non-exclusive</a:t>
            </a:r>
          </a:p>
          <a:p>
            <a:pPr lvl="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Amount of compensation and profit sharing (license fee and profit share)</a:t>
            </a:r>
          </a:p>
          <a:p>
            <a:pPr lvl="1">
              <a:buFont typeface="Arial" panose="020B0604020202020204" pitchFamily="34" charset="0"/>
              <a:buChar char="•"/>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eriod</a:t>
            </a:r>
          </a:p>
          <a:p>
            <a:pPr lvl="1">
              <a:buFont typeface="Arial" panose="020B0604020202020204" pitchFamily="34" charset="0"/>
              <a:buChar char="•"/>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Methods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of use (reproduction, modification</a:t>
            </a:r>
            <a:r>
              <a:rPr lang="en-US" altLang="ja-JP" sz="2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and reverse engineering)</a:t>
            </a:r>
          </a:p>
          <a:p>
            <a:pPr lvl="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Permission to use and transfer to a third party and the scope of permission</a:t>
            </a:r>
          </a:p>
          <a:p>
            <a:pPr lvl="2"/>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Whether to prohibit the provision of the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AI software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to competing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companies</a:t>
            </a:r>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pPr lvl="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Geographical limitations (Japan/world)</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64599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7416001" cy="518400"/>
          </a:xfrm>
        </p:spPr>
        <p:txBody>
          <a:bodyPr/>
          <a:lstStyle/>
          <a:p>
            <a:r>
              <a:rPr lang="ja-JP" altLang="en-US" sz="2800" dirty="0" smtClean="0"/>
              <a:t>Liability issues</a:t>
            </a:r>
            <a:endParaRPr kumimoji="1" lang="ja-JP" altLang="en-US" sz="2800" dirty="0"/>
          </a:p>
        </p:txBody>
      </p:sp>
      <p:sp>
        <p:nvSpPr>
          <p:cNvPr id="3" name="テキスト プレースホルダー 2"/>
          <p:cNvSpPr>
            <a:spLocks noGrp="1"/>
          </p:cNvSpPr>
          <p:nvPr>
            <p:ph type="body" sz="quarter" idx="10"/>
          </p:nvPr>
        </p:nvSpPr>
        <p:spPr>
          <a:xfrm>
            <a:off x="396000" y="981000"/>
            <a:ext cx="8352000" cy="4968000"/>
          </a:xfrm>
        </p:spPr>
        <p:txBody>
          <a:bodyPr/>
          <a:lstStyle/>
          <a:p>
            <a:pPr>
              <a:spcAft>
                <a:spcPts val="600"/>
              </a:spcAft>
              <a:buSzPct val="100000"/>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Who is responsible for accidents resulting from the use of AI?</a:t>
            </a: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Since AI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uses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machine learning, it's difficult to predict what the result will be when new data is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put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in</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Difficult to verify</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the inference process of a trained program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in advance</a:t>
            </a:r>
            <a:r>
              <a:rPr lang="en-US" altLang="ja-JP"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lvl="1"/>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Many</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factors that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may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cause AI to malfunction</a:t>
            </a:r>
          </a:p>
          <a:p>
            <a:pPr lvl="2"/>
            <a:r>
              <a:rPr lang="ja-JP" altLang="en-US" dirty="0" smtClean="0">
                <a:latin typeface="Meiryo UI" panose="020B0604030504040204" pitchFamily="50" charset="-128"/>
                <a:ea typeface="Meiryo UI" panose="020B0604030504040204" pitchFamily="50" charset="-128"/>
                <a:cs typeface="Meiryo UI" panose="020B0604030504040204" pitchFamily="50" charset="-128"/>
              </a:rPr>
              <a:t>Quality of training datasets, bugs in training programs, quality of input data, misuse by users</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etc.</a:t>
            </a:r>
          </a:p>
          <a:p>
            <a:pPr lvl="1"/>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Difficulty in proving the existence of imputed liability and substantial causation</a:t>
            </a:r>
            <a:r>
              <a:rPr lang="en-US" altLang="ja-JP"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455613">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It's often difficult to figure out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who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is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responsible for a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cause</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p>
          <a:p>
            <a:pPr marL="720725" lvl="1" indent="-455613">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720725" lvl="1" indent="-455613">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The model contract did not make any special provisions for proof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e.g.,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shifting the burden of proof or collecting evidence).</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20725" lvl="1" indent="-455613">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On the other hand,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the model contract contains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 provision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that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set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 cap on the amount of damages.</a:t>
            </a:r>
          </a:p>
          <a:p>
            <a:endParaRPr kumimoji="1" lang="ja-JP" altLang="en-US" dirty="0"/>
          </a:p>
        </p:txBody>
      </p:sp>
    </p:spTree>
    <p:extLst>
      <p:ext uri="{BB962C8B-B14F-4D97-AF65-F5344CB8AC3E}">
        <p14:creationId xmlns:p14="http://schemas.microsoft.com/office/powerpoint/2010/main" val="350061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199"/>
            <a:ext cx="8064002" cy="518400"/>
          </a:xfrm>
        </p:spPr>
        <p:txBody>
          <a:bodyPr/>
          <a:lstStyle/>
          <a:p>
            <a:r>
              <a:rPr lang="ja-JP" altLang="en-US" sz="2400" dirty="0"/>
              <a:t>Liability issues</a:t>
            </a:r>
            <a:endParaRPr kumimoji="1" lang="ja-JP" altLang="en-US" sz="2400" dirty="0"/>
          </a:p>
        </p:txBody>
      </p:sp>
      <p:sp>
        <p:nvSpPr>
          <p:cNvPr id="3" name="テキスト プレースホルダー 2"/>
          <p:cNvSpPr>
            <a:spLocks noGrp="1"/>
          </p:cNvSpPr>
          <p:nvPr>
            <p:ph type="body" sz="quarter" idx="10"/>
          </p:nvPr>
        </p:nvSpPr>
        <p:spPr>
          <a:xfrm>
            <a:off x="396000" y="1053000"/>
            <a:ext cx="8352000" cy="4968000"/>
          </a:xfrm>
        </p:spPr>
        <p:txBody>
          <a:bodyPr/>
          <a:lstStyle/>
          <a:p>
            <a:pPr>
              <a:buSzPct val="100000"/>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If the use of the</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software infringes the intellectual property rights of a third party (patents,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copyrights</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etc.</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who is liable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4988">
              <a:spcBef>
                <a:spcPts val="0"/>
              </a:spcBef>
              <a:buSzPct val="1000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Even if you make them guarantee</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non-infringement of</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IPR</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infringement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such as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start-ups)</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the reality is they don't have the intellectual property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professional</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to deal with it.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4988">
              <a:spcBef>
                <a:spcPts val="0"/>
              </a:spcBef>
              <a:buSzPct val="100000"/>
              <a:buFont typeface="Wingdings" panose="05000000000000000000" pitchFamily="2" charset="2"/>
              <a:buChar char="ü"/>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719138" indent="-449263">
              <a:spcBef>
                <a:spcPts val="0"/>
              </a:spcBef>
              <a:buSzPct val="10000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The model contract had</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two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types of clauses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the parties could choose from;</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one that guaranteed that the vendor would not infringe the intellectual property rights of third parties and another that did not.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SzPct val="100000"/>
              <a:buNone/>
            </a:pPr>
            <a:endParaRPr lang="ja-JP" altLang="en-US" dirty="0"/>
          </a:p>
        </p:txBody>
      </p:sp>
    </p:spTree>
    <p:extLst>
      <p:ext uri="{BB962C8B-B14F-4D97-AF65-F5344CB8AC3E}">
        <p14:creationId xmlns:p14="http://schemas.microsoft.com/office/powerpoint/2010/main" val="291227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IV. </a:t>
            </a:r>
            <a:r>
              <a:rPr lang="ja-JP" altLang="en-US" dirty="0"/>
              <a:t>Overview and</a:t>
            </a:r>
            <a:r>
              <a:rPr lang="ja-JP" altLang="en-US" dirty="0" smtClean="0"/>
              <a:t> Key Points of</a:t>
            </a:r>
            <a:r>
              <a:rPr lang="ja-JP" altLang="en-US" dirty="0"/>
              <a:t> the</a:t>
            </a:r>
            <a:r>
              <a:rPr lang="en-US" altLang="ja-JP" dirty="0"/>
              <a:t> AI</a:t>
            </a:r>
            <a:r>
              <a:rPr lang="ja-JP" altLang="en-US" dirty="0"/>
              <a:t> </a:t>
            </a:r>
            <a:r>
              <a:rPr lang="en-US" altLang="ja-JP" dirty="0" smtClean="0"/>
              <a:t>Software </a:t>
            </a:r>
            <a:r>
              <a:rPr lang="ja-JP" altLang="en-US" dirty="0" smtClean="0"/>
              <a:t>Development </a:t>
            </a:r>
            <a:r>
              <a:rPr lang="ja-JP" altLang="en-US" dirty="0"/>
              <a:t>Model </a:t>
            </a:r>
            <a:r>
              <a:rPr lang="en-US" altLang="ja-JP" dirty="0" smtClean="0"/>
              <a:t>Contract</a:t>
            </a:r>
            <a:endParaRPr kumimoji="1" lang="ja-JP" altLang="en-US" dirty="0"/>
          </a:p>
        </p:txBody>
      </p:sp>
      <p:sp>
        <p:nvSpPr>
          <p:cNvPr id="3" name="テキスト ボックス 2"/>
          <p:cNvSpPr txBox="1"/>
          <p:nvPr/>
        </p:nvSpPr>
        <p:spPr>
          <a:xfrm>
            <a:off x="2268000" y="5445000"/>
            <a:ext cx="6670675" cy="369332"/>
          </a:xfrm>
          <a:prstGeom prst="rect">
            <a:avLst/>
          </a:prstGeom>
          <a:noFill/>
        </p:spPr>
        <p:txBody>
          <a:bodyPr>
            <a:spAutoFit/>
          </a:bodyPr>
          <a:lstStyle/>
          <a:p>
            <a:pPr eaLnBrk="1" hangingPunct="1">
              <a:defRPr/>
            </a:pPr>
            <a:r>
              <a:rPr lang="en-US" altLang="ja-JP" dirty="0" smtClean="0"/>
              <a:t>www.meti.go.jp/press/2019/04/20190404001/20190404001-2.pdf </a:t>
            </a:r>
            <a:endParaRPr lang="en-US" altLang="ja-JP" dirty="0">
              <a:solidFill>
                <a:srgbClr val="000000"/>
              </a:solidFill>
              <a:latin typeface="Arial" panose="020B0604020202020204" pitchFamily="34" charset="0"/>
              <a:ea typeface="+mn-ea"/>
            </a:endParaRPr>
          </a:p>
        </p:txBody>
      </p:sp>
    </p:spTree>
    <p:extLst>
      <p:ext uri="{BB962C8B-B14F-4D97-AF65-F5344CB8AC3E}">
        <p14:creationId xmlns:p14="http://schemas.microsoft.com/office/powerpoint/2010/main" val="3603834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Contract Guidelines on Utilization of AI </a:t>
            </a:r>
            <a:endParaRPr kumimoji="1" lang="ja-JP" altLang="en-US" dirty="0"/>
          </a:p>
        </p:txBody>
      </p:sp>
      <p:sp>
        <p:nvSpPr>
          <p:cNvPr id="63" name="スライド番号プレースホルダー 2"/>
          <p:cNvSpPr txBox="1">
            <a:spLocks/>
          </p:cNvSpPr>
          <p:nvPr/>
        </p:nvSpPr>
        <p:spPr bwMode="auto">
          <a:xfrm>
            <a:off x="7019925" y="6826637"/>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t" anchorCtr="0" compatLnSpc="1">
            <a:prstTxWarp prst="textNoShape">
              <a:avLst/>
            </a:prstTxWarp>
          </a:bodyPr>
          <a:lstStyle>
            <a:defPPr>
              <a:defRPr lang="ja-JP"/>
            </a:defPPr>
            <a:lvl1pPr algn="r" rtl="0" eaLnBrk="1" fontAlgn="base" hangingPunct="1">
              <a:spcBef>
                <a:spcPct val="20000"/>
              </a:spcBef>
              <a:spcAft>
                <a:spcPct val="0"/>
              </a:spcAft>
              <a:buClr>
                <a:srgbClr val="003300"/>
              </a:buClr>
              <a:buFont typeface="Wingdings" panose="05000000000000000000" pitchFamily="2" charset="2"/>
              <a:buChar char=""/>
              <a:defRPr kumimoji="1" sz="2800" kern="1200">
                <a:solidFill>
                  <a:schemeClr val="tx1"/>
                </a:solidFill>
                <a:latin typeface="Meiryo UI" panose="020B0604030504040204" pitchFamily="50" charset="-128"/>
                <a:ea typeface="メイリオ" panose="020B0604030504040204" pitchFamily="50" charset="-128"/>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2pPr>
            <a:lvl3pPr marL="1143000" indent="-228600" algn="l" rtl="0" eaLnBrk="0" fontAlgn="base"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3pPr>
            <a:lvl4pPr marL="1600200" indent="-228600" algn="l" rtl="0" eaLnBrk="0" fontAlgn="base"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4pPr>
            <a:lvl5pPr marL="2057400" indent="-228600" algn="l" rtl="0" eaLnBrk="0" fontAlgn="base"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5pPr>
            <a:lvl6pPr marL="2514600" indent="-228600" algn="l" defTabSz="914400" rtl="0" eaLnBrk="0" fontAlgn="base" latinLnBrk="0"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6pPr>
            <a:lvl7pPr marL="2971800" indent="-228600" algn="l" defTabSz="914400" rtl="0" eaLnBrk="0" fontAlgn="base" latinLnBrk="0"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7pPr>
            <a:lvl8pPr marL="3429000" indent="-228600" algn="l" defTabSz="914400" rtl="0" eaLnBrk="0" fontAlgn="base" latinLnBrk="0"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8pPr>
            <a:lvl9pPr marL="3886200" indent="-228600" algn="l" defTabSz="914400" rtl="0" eaLnBrk="0" fontAlgn="base" latinLnBrk="0" hangingPunct="0">
              <a:spcBef>
                <a:spcPct val="20000"/>
              </a:spcBef>
              <a:spcAft>
                <a:spcPct val="0"/>
              </a:spcAft>
              <a:buChar char="»"/>
              <a:defRPr kumimoji="1" sz="2800" kern="1200">
                <a:solidFill>
                  <a:schemeClr val="tx1"/>
                </a:solidFill>
                <a:latin typeface="Meiryo UI" panose="020B0604030504040204" pitchFamily="50" charset="-128"/>
                <a:ea typeface="メイリオ" panose="020B0604030504040204" pitchFamily="50" charset="-128"/>
                <a:cs typeface="+mn-cs"/>
              </a:defRPr>
            </a:lvl9pPr>
          </a:lstStyle>
          <a:p>
            <a:pPr>
              <a:spcBef>
                <a:spcPct val="0"/>
              </a:spcBef>
              <a:buClrTx/>
              <a:buFontTx/>
              <a:buNone/>
            </a:pPr>
            <a:fld id="{66488E26-79D3-44D3-AA2B-ADB69782429E}" type="slidenum">
              <a:rPr lang="ja-JP" altLang="en-US" sz="1200" smtClean="0">
                <a:solidFill>
                  <a:prstClr val="black"/>
                </a:solidFill>
                <a:latin typeface="ＭＳ Ｐゴシック" panose="020B0600070205080204" pitchFamily="50" charset="-128"/>
                <a:ea typeface="ＭＳ Ｐゴシック" panose="020B0600070205080204" pitchFamily="50" charset="-128"/>
              </a:rPr>
              <a:pPr>
                <a:spcBef>
                  <a:spcPct val="0"/>
                </a:spcBef>
                <a:buClrTx/>
                <a:buFontTx/>
                <a:buNone/>
              </a:pPr>
              <a:t>24</a:t>
            </a:fld>
            <a:endParaRPr lang="ja-JP" altLang="en-US" sz="1200" smtClean="0">
              <a:solidFill>
                <a:prstClr val="black"/>
              </a:solidFill>
              <a:latin typeface="ＭＳ Ｐゴシック" panose="020B0600070205080204" pitchFamily="50" charset="-128"/>
              <a:ea typeface="ＭＳ Ｐゴシック" panose="020B0600070205080204" pitchFamily="50" charset="-128"/>
            </a:endParaRPr>
          </a:p>
        </p:txBody>
      </p:sp>
      <p:sp>
        <p:nvSpPr>
          <p:cNvPr id="64" name="正方形/長方形 63"/>
          <p:cNvSpPr/>
          <p:nvPr/>
        </p:nvSpPr>
        <p:spPr>
          <a:xfrm>
            <a:off x="209550" y="837000"/>
            <a:ext cx="8820150" cy="515550"/>
          </a:xfrm>
          <a:prstGeom prst="rect">
            <a:avLst/>
          </a:prstGeom>
          <a:solidFill>
            <a:sysClr val="window" lastClr="FFFFFF"/>
          </a:solidFill>
          <a:ln w="25400" cap="flat" cmpd="sng" algn="ctr">
            <a:solidFill>
              <a:srgbClr val="8064A2"/>
            </a:solidFill>
            <a:prstDash val="solid"/>
          </a:ln>
          <a:effectLst/>
        </p:spPr>
        <p:txBody>
          <a:bodyPr lIns="36000" tIns="0" rIns="36000" bIns="0" anchor="ctr"/>
          <a:lstStyle>
            <a:lvl1pPr eaLnBrk="0" hangingPunct="0">
              <a:defRPr kumimoji="1">
                <a:solidFill>
                  <a:schemeClr val="tx1"/>
                </a:solidFill>
                <a:latin typeface="ＭＳ Ｐゴシック" pitchFamily="50" charset="-128"/>
                <a:ea typeface="ＭＳ Ｐゴシック" pitchFamily="50" charset="-128"/>
              </a:defRPr>
            </a:lvl1pPr>
            <a:lvl2pPr marL="742950" indent="-285750" eaLnBrk="0" hangingPunct="0">
              <a:defRPr kumimoji="1">
                <a:solidFill>
                  <a:schemeClr val="tx1"/>
                </a:solidFill>
                <a:latin typeface="ＭＳ Ｐゴシック" pitchFamily="50" charset="-128"/>
                <a:ea typeface="ＭＳ Ｐゴシック" pitchFamily="50" charset="-128"/>
              </a:defRPr>
            </a:lvl2pPr>
            <a:lvl3pPr marL="1143000" indent="-228600" eaLnBrk="0" hangingPunct="0">
              <a:defRPr kumimoji="1">
                <a:solidFill>
                  <a:schemeClr val="tx1"/>
                </a:solidFill>
                <a:latin typeface="ＭＳ Ｐゴシック" pitchFamily="50" charset="-128"/>
                <a:ea typeface="ＭＳ Ｐゴシック" pitchFamily="50" charset="-128"/>
              </a:defRPr>
            </a:lvl3pPr>
            <a:lvl4pPr marL="1600200" indent="-228600" eaLnBrk="0" hangingPunct="0">
              <a:defRPr kumimoji="1">
                <a:solidFill>
                  <a:schemeClr val="tx1"/>
                </a:solidFill>
                <a:latin typeface="ＭＳ Ｐゴシック" pitchFamily="50" charset="-128"/>
                <a:ea typeface="ＭＳ Ｐゴシック" pitchFamily="50" charset="-128"/>
              </a:defRPr>
            </a:lvl4pPr>
            <a:lvl5pPr marL="2057400" indent="-228600" eaLnBrk="0" hangingPunct="0">
              <a:defRPr kumimoji="1">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ＭＳ Ｐゴシック" pitchFamily="50" charset="-128"/>
                <a:ea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srgbClr val="1E4649"/>
                </a:solidFill>
                <a:effectLst>
                  <a:outerShdw blurRad="38100" dist="38100" dir="2700000" algn="tl">
                    <a:srgbClr val="C0C0C0"/>
                  </a:outerShdw>
                </a:effectLst>
                <a:uLnTx/>
                <a:uFillTx/>
                <a:latin typeface="Meiryo UI" pitchFamily="50" charset="-128"/>
                <a:ea typeface="Meiryo UI" pitchFamily="50" charset="-128"/>
                <a:cs typeface="+mn-cs"/>
              </a:rPr>
              <a:t>[</a:t>
            </a:r>
            <a:r>
              <a:rPr kumimoji="1" lang="ja-JP" altLang="en-US" sz="900" b="0" i="0" u="none" strike="noStrike" kern="0" cap="none" spc="0" normalizeH="0" baseline="0" noProof="0" dirty="0" smtClean="0">
                <a:ln>
                  <a:noFill/>
                </a:ln>
                <a:solidFill>
                  <a:srgbClr val="1E4649"/>
                </a:solidFill>
                <a:effectLst>
                  <a:outerShdw blurRad="38100" dist="38100" dir="2700000" algn="tl">
                    <a:srgbClr val="C0C0C0"/>
                  </a:outerShdw>
                </a:effectLst>
                <a:uLnTx/>
                <a:uFillTx/>
                <a:latin typeface="Meiryo UI" pitchFamily="50" charset="-128"/>
                <a:ea typeface="Meiryo UI" pitchFamily="50" charset="-128"/>
                <a:cs typeface="+mn-cs"/>
              </a:rPr>
              <a:t>Purpose</a:t>
            </a:r>
            <a:r>
              <a:rPr kumimoji="1" lang="en-US" altLang="ja-JP" sz="900" b="0" i="0" u="none" strike="noStrike" kern="0" cap="none" spc="0" normalizeH="0" baseline="0" noProof="0" dirty="0" smtClean="0">
                <a:ln>
                  <a:noFill/>
                </a:ln>
                <a:solidFill>
                  <a:srgbClr val="1E4649"/>
                </a:solidFill>
                <a:effectLst>
                  <a:outerShdw blurRad="38100" dist="38100" dir="2700000" algn="tl">
                    <a:srgbClr val="C0C0C0"/>
                  </a:outerShdw>
                </a:effectLst>
                <a:uLnTx/>
                <a:uFillTx/>
                <a:latin typeface="Meiryo UI" pitchFamily="50" charset="-128"/>
                <a:ea typeface="Meiryo UI" pitchFamily="50"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n-cs"/>
              </a:rPr>
              <a:t>Based on the characteristics of</a:t>
            </a:r>
            <a:r>
              <a:rPr kumimoji="1" lang="en-US" altLang="ja-JP" sz="9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n-cs"/>
              </a:rPr>
              <a:t> AI </a:t>
            </a:r>
            <a:r>
              <a:rPr kumimoji="1" lang="ja-JP" altLang="en-US" sz="9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n-cs"/>
              </a:rPr>
              <a:t>software, this paper presents basic ideas about factors to be considered in making development and usage agreements, how to form appropriate incentives for the parties, and how to prevent problems. This presentation provides information for the parties to conclude a reasonable contract that is acceptable to them and helps to formulate contractual practices.</a:t>
            </a:r>
            <a:endParaRPr kumimoji="1" lang="en-US" altLang="ja-JP" sz="9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n-cs"/>
            </a:endParaRPr>
          </a:p>
        </p:txBody>
      </p:sp>
      <p:sp>
        <p:nvSpPr>
          <p:cNvPr id="65" name="角丸四角形 64"/>
          <p:cNvSpPr/>
          <p:nvPr/>
        </p:nvSpPr>
        <p:spPr>
          <a:xfrm>
            <a:off x="158750" y="3607187"/>
            <a:ext cx="3575050" cy="325438"/>
          </a:xfrm>
          <a:prstGeom prst="roundRect">
            <a:avLst/>
          </a:prstGeom>
          <a:noFill/>
          <a:ln w="9525" cap="flat" cmpd="sng" algn="ctr">
            <a:noFill/>
            <a:prstDash val="solid"/>
          </a:ln>
          <a:effectLst>
            <a:outerShdw blurRad="40000" dist="20000" dir="5400000" rotWithShape="0">
              <a:srgbClr val="000000">
                <a:alpha val="38000"/>
              </a:srgbClr>
            </a:outerShdw>
          </a:effectLst>
        </p:spPr>
        <p:txBody>
          <a:bodyPr lIns="36000" tIns="0" rIns="3600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p:txBody>
      </p:sp>
      <p:sp>
        <p:nvSpPr>
          <p:cNvPr id="66" name="正方形/長方形 65"/>
          <p:cNvSpPr/>
          <p:nvPr/>
        </p:nvSpPr>
        <p:spPr>
          <a:xfrm>
            <a:off x="209550" y="2901519"/>
            <a:ext cx="8820150" cy="445835"/>
          </a:xfrm>
          <a:prstGeom prst="rect">
            <a:avLst/>
          </a:prstGeom>
          <a:solidFill>
            <a:sysClr val="window" lastClr="FFFFFF"/>
          </a:solidFill>
          <a:ln w="25400" cap="flat" cmpd="sng" algn="ctr">
            <a:solidFill>
              <a:srgbClr val="C0504D"/>
            </a:solidFill>
            <a:prstDash val="solid"/>
          </a:ln>
          <a:effectLst/>
        </p:spPr>
        <p:txBody>
          <a:bodyPr lIns="36000" tIns="0" rIns="36000" bIns="0"/>
          <a:lstStyle/>
          <a:p>
            <a:pPr marL="0" marR="0" lvl="0" indent="0" defTabSz="914400" eaLnBrk="1" fontAlgn="auto" latinLnBrk="0" hangingPunct="1">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Basic Approach to</a:t>
            </a:r>
            <a:r>
              <a:rPr kumimoji="0" lang="en-US" altLang="ja-JP"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Development</a:t>
            </a:r>
            <a:r>
              <a:rPr kumimoji="0" lang="en-US" altLang="ja-JP"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a:t>
            </a:r>
            <a:endPar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a:p>
            <a:pPr marL="0" marR="0" lvl="0" indent="0" defTabSz="914400" eaLnBrk="1" fontAlgn="auto" latinLnBrk="0" hangingPunct="1">
              <a:spcBef>
                <a:spcPts val="0"/>
              </a:spcBef>
              <a:spcAft>
                <a:spcPts val="0"/>
              </a:spcAft>
              <a:buClrTx/>
              <a:buSzTx/>
              <a:buFontTx/>
              <a:buNone/>
              <a:tabLst/>
              <a:defRPr/>
            </a:pPr>
            <a:r>
              <a:rPr kumimoji="0" lang="ja-JP"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Current status of contracts for the development and use of</a:t>
            </a:r>
            <a:r>
              <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software</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perspectives on the consideration of contracts, issues that may arise between the parties involved, determination of the content of contracts, and issues of antitrust law.</a:t>
            </a:r>
          </a:p>
        </p:txBody>
      </p:sp>
      <p:sp>
        <p:nvSpPr>
          <p:cNvPr id="67" name="正方形/長方形 66"/>
          <p:cNvSpPr/>
          <p:nvPr/>
        </p:nvSpPr>
        <p:spPr>
          <a:xfrm>
            <a:off x="209550" y="1395992"/>
            <a:ext cx="8820150" cy="1451983"/>
          </a:xfrm>
          <a:prstGeom prst="rect">
            <a:avLst/>
          </a:prstGeom>
          <a:solidFill>
            <a:sysClr val="window" lastClr="FFFFFF"/>
          </a:solidFill>
          <a:ln w="25400" cap="flat" cmpd="sng" algn="ctr">
            <a:solidFill>
              <a:srgbClr val="4BACC6"/>
            </a:solidFill>
            <a:prstDash val="solid"/>
          </a:ln>
          <a:effectLst/>
        </p:spPr>
        <p:txBody>
          <a:bodyPr lIns="36000" tIns="0" rIns="36000" bIns="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a:t>
            </a:r>
            <a:r>
              <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Commentary on</a:t>
            </a:r>
            <a:r>
              <a:rPr kumimoji="0" lang="en-US" altLang="ja-JP"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Technology</a:t>
            </a:r>
            <a:r>
              <a:rPr kumimoji="0" lang="en-US" altLang="ja-JP"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Explanation of basic concepts (</a:t>
            </a:r>
            <a:r>
              <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AI</a:t>
            </a:r>
            <a:r>
              <a:rPr kumimoji="0" lang="ja-JP" altLang="en-US" sz="900" b="0" i="0" u="none" strike="noStrike" kern="0" cap="none" spc="0" normalizeH="0" baseline="0" noProof="0" dirty="0" err="1">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a:t>
            </a:r>
            <a:r>
              <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technology, machine learning), etc.</a:t>
            </a:r>
            <a:endPar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The process of practical application of</a:t>
            </a:r>
            <a:r>
              <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technology as envisioned in these guidelines:</a:t>
            </a:r>
            <a:r>
              <a:rPr kumimoji="0" lang="ja-JP"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Learning phase</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(generation of training data sets and trained models) and usage phase</a:t>
            </a:r>
            <a:endParaRPr kumimoji="0" lang="ja-JP"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p:txBody>
      </p:sp>
      <p:sp>
        <p:nvSpPr>
          <p:cNvPr id="68" name="正方形/長方形 67"/>
          <p:cNvSpPr/>
          <p:nvPr/>
        </p:nvSpPr>
        <p:spPr>
          <a:xfrm>
            <a:off x="269875" y="2004005"/>
            <a:ext cx="8664575" cy="796345"/>
          </a:xfrm>
          <a:prstGeom prst="rect">
            <a:avLst/>
          </a:prstGeom>
          <a:solidFill>
            <a:srgbClr val="FFC4B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36000" tIns="0" rIns="36000" bIns="0"/>
          <a:lstStyle/>
          <a:p>
            <a:pPr marL="0" marR="0" lvl="3" indent="0" defTabSz="914400"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Characteristics of</a:t>
            </a:r>
            <a:r>
              <a:rPr kumimoji="0" lang="en-US" altLang="ja-JP" sz="900" b="1" i="0" u="sng"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AI</a:t>
            </a:r>
            <a:r>
              <a:rPr kumimoji="0" lang="ja-JP" altLang="en-US" sz="900" b="1" i="0" u="sng"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Technology</a:t>
            </a:r>
            <a:endParaRPr kumimoji="0" lang="en-US" altLang="ja-JP" sz="900" b="1" i="0" u="sng"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269875" y="5729675"/>
            <a:ext cx="7466013" cy="184666"/>
          </a:xfrm>
          <a:prstGeom prst="rect">
            <a:avLst/>
          </a:prstGeom>
          <a:noFill/>
        </p:spPr>
        <p:txBody>
          <a:bodyPr lIns="36000" tIns="0" rIns="36000" bIns="0">
            <a:spAutoFit/>
          </a:bodyPr>
          <a:lstStyle/>
          <a:p>
            <a:pPr>
              <a:defRPr/>
            </a:pPr>
            <a:endParaRPr lang="ja-JP" altLang="ja-JP" sz="12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5373688" y="2192507"/>
            <a:ext cx="3186112" cy="276999"/>
          </a:xfrm>
          <a:prstGeom prst="rect">
            <a:avLst/>
          </a:prstGeom>
        </p:spPr>
        <p:txBody>
          <a:bodyPr lIns="36000" tIns="0" rIns="36000" bIns="0">
            <a:spAutoFit/>
          </a:bodyPr>
          <a:lstStyle/>
          <a:p>
            <a:pPr marL="0" lvl="3">
              <a:defRPr/>
            </a:pPr>
            <a:r>
              <a:rPr lang="ja-JP" altLang="en-US"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rPr>
              <a:t>The importance of know-how.</a:t>
            </a:r>
            <a:endParaRPr lang="en-US" altLang="ja-JP"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endParaRPr>
          </a:p>
          <a:p>
            <a:pPr marL="0" lvl="3">
              <a:defRPr/>
            </a:pPr>
            <a:r>
              <a:rPr lang="ja-JP" altLang="en-US"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rPr>
              <a:t>Demand for reuse of the products exists.</a:t>
            </a:r>
            <a:endParaRPr lang="ja-JP" altLang="ja-JP"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69875" y="2209969"/>
            <a:ext cx="4941888" cy="415498"/>
          </a:xfrm>
          <a:prstGeom prst="rect">
            <a:avLst/>
          </a:prstGeom>
        </p:spPr>
        <p:txBody>
          <a:bodyPr lIns="36000" tIns="0" rIns="36000" bIns="0">
            <a:spAutoFit/>
          </a:bodyPr>
          <a:lstStyle/>
          <a:p>
            <a:pPr marL="88900" lvl="3" indent="-88900">
              <a:defRPr/>
            </a:pPr>
            <a:r>
              <a:rPr lang="ja-JP" altLang="ja-JP"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rPr>
              <a:t>The nature and effects of the learned models generated as a result of learning and reasoning are often unclear at the time of contract signing.</a:t>
            </a:r>
            <a:endParaRPr lang="en-US" altLang="ja-JP"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endParaRPr>
          </a:p>
          <a:p>
            <a:pPr marL="0" lvl="3">
              <a:defRPr/>
            </a:pPr>
            <a:r>
              <a:rPr lang="ja-JP" altLang="en-US"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rPr>
              <a:t>The nature and effect of the trained model depends on the training dataset.</a:t>
            </a:r>
            <a:endParaRPr lang="en-US" altLang="ja-JP" sz="900" dirty="0">
              <a:solidFill>
                <a:srgbClr val="4F81BD">
                  <a:lumMod val="2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211202" y="3395208"/>
            <a:ext cx="4320000" cy="1614942"/>
          </a:xfrm>
          <a:prstGeom prst="rect">
            <a:avLst/>
          </a:prstGeom>
          <a:gradFill flip="none" rotWithShape="1">
            <a:gsLst>
              <a:gs pos="0">
                <a:srgbClr val="F8A808">
                  <a:tint val="66000"/>
                  <a:satMod val="160000"/>
                </a:srgbClr>
              </a:gs>
              <a:gs pos="50000">
                <a:srgbClr val="F8A808">
                  <a:tint val="44500"/>
                  <a:satMod val="160000"/>
                </a:srgbClr>
              </a:gs>
              <a:gs pos="100000">
                <a:srgbClr val="F8A808">
                  <a:tint val="23500"/>
                  <a:satMod val="160000"/>
                </a:srgbClr>
              </a:gs>
            </a:gsLst>
            <a:path path="circle">
              <a:fillToRect r="100000" b="100000"/>
            </a:path>
            <a:tileRect l="-100000" t="-100000"/>
          </a:gradFill>
          <a:ln w="9525" cap="flat" cmpd="sng" algn="ctr">
            <a:noFill/>
            <a:prstDash val="solid"/>
          </a:ln>
          <a:effectLst>
            <a:outerShdw blurRad="50800" dist="38100" dir="2700000" algn="tl" rotWithShape="0">
              <a:prstClr val="black">
                <a:alpha val="40000"/>
              </a:prstClr>
            </a:outerShdw>
          </a:effectLst>
        </p:spPr>
        <p:txBody>
          <a:bodyPr lIns="36000" tIns="0" rIns="3600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a:ea typeface="メイリオ"/>
              <a:cs typeface="+mn-cs"/>
            </a:endParaRPr>
          </a:p>
        </p:txBody>
      </p:sp>
      <p:sp>
        <p:nvSpPr>
          <p:cNvPr id="73" name="正方形/長方形 20"/>
          <p:cNvSpPr>
            <a:spLocks noChangeArrowheads="1"/>
          </p:cNvSpPr>
          <p:nvPr/>
        </p:nvSpPr>
        <p:spPr bwMode="auto">
          <a:xfrm>
            <a:off x="230188" y="3397228"/>
            <a:ext cx="3489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ct val="0"/>
              </a:spcBef>
              <a:buClrTx/>
              <a:buFontTx/>
              <a:buNone/>
            </a:pPr>
            <a:r>
              <a:rPr lang="ja-JP" altLang="en-US" sz="900" b="1" smtClean="0">
                <a:solidFill>
                  <a:prstClr val="black"/>
                </a:solidFill>
                <a:ea typeface="Meiryo UI" panose="020B0604030504040204" pitchFamily="50" charset="-128"/>
              </a:rPr>
              <a:t>Key points in the development contract for trained models</a:t>
            </a:r>
          </a:p>
        </p:txBody>
      </p:sp>
      <p:sp>
        <p:nvSpPr>
          <p:cNvPr id="74" name="正方形/長方形 73"/>
          <p:cNvSpPr/>
          <p:nvPr/>
        </p:nvSpPr>
        <p:spPr>
          <a:xfrm>
            <a:off x="285750" y="3671867"/>
            <a:ext cx="4103688" cy="1232992"/>
          </a:xfrm>
          <a:prstGeom prst="rect">
            <a:avLst/>
          </a:prstGeom>
          <a:solidFill>
            <a:sysClr val="window" lastClr="FFFFFF"/>
          </a:solidFill>
          <a:ln w="9525" cap="flat" cmpd="sng" algn="ctr">
            <a:solidFill>
              <a:srgbClr val="4F81BD">
                <a:lumMod val="75000"/>
              </a:srgbClr>
            </a:solidFill>
            <a:prstDash val="solid"/>
          </a:ln>
          <a:effectLst>
            <a:outerShdw blurRad="50800" dist="38100" dir="2700000" algn="tl" rotWithShape="0">
              <a:prstClr val="black">
                <a:alpha val="40000"/>
              </a:prstClr>
            </a:outerShdw>
          </a:effectLst>
        </p:spPr>
        <p:txBody>
          <a:bodyPr lIns="36000" tIns="0" rIns="36000" bIns="0"/>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Type of development of learned models</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developing only learned models, developing systems that include learned models, and receiving subcontracts to develop learned models.</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Development methods</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software development methods (waterfall</a:t>
            </a:r>
            <a:r>
              <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and</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non-waterfall), development and contracting methods suitable for learning model development</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Factors to consider in contracts</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the legal nature of the contract, key points of negotiation and considerations in contracts</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p:txBody>
      </p:sp>
      <p:sp>
        <p:nvSpPr>
          <p:cNvPr id="75" name="正方形/長方形 74"/>
          <p:cNvSpPr/>
          <p:nvPr/>
        </p:nvSpPr>
        <p:spPr>
          <a:xfrm>
            <a:off x="4708525" y="3395642"/>
            <a:ext cx="4321175" cy="1615204"/>
          </a:xfrm>
          <a:prstGeom prst="rect">
            <a:avLst/>
          </a:prstGeom>
          <a:solidFill>
            <a:srgbClr val="A3FFD1">
              <a:alpha val="48235"/>
            </a:srgbClr>
          </a:solidFill>
          <a:ln w="9525" cap="flat" cmpd="sng" algn="ctr">
            <a:noFill/>
            <a:prstDash val="solid"/>
          </a:ln>
          <a:effectLst>
            <a:outerShdw blurRad="50800" dist="38100" dir="2700000" algn="tl" rotWithShape="0">
              <a:prstClr val="black">
                <a:alpha val="40000"/>
              </a:prstClr>
            </a:outerShdw>
          </a:effectLst>
        </p:spPr>
        <p:txBody>
          <a:bodyPr lIns="36000" tIns="0" rIns="3600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a:ea typeface="メイリオ"/>
              <a:cs typeface="+mn-cs"/>
            </a:endParaRPr>
          </a:p>
        </p:txBody>
      </p:sp>
      <p:sp>
        <p:nvSpPr>
          <p:cNvPr id="76" name="正方形/長方形 23"/>
          <p:cNvSpPr>
            <a:spLocks noChangeArrowheads="1"/>
          </p:cNvSpPr>
          <p:nvPr/>
        </p:nvSpPr>
        <p:spPr bwMode="auto">
          <a:xfrm>
            <a:off x="4746938" y="3408341"/>
            <a:ext cx="3929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ct val="0"/>
              </a:spcBef>
              <a:buClrTx/>
              <a:buFontTx/>
              <a:buNone/>
            </a:pPr>
            <a:r>
              <a:rPr lang="ja-JP" altLang="en-US" sz="900" b="1" dirty="0" smtClean="0">
                <a:solidFill>
                  <a:prstClr val="black"/>
                </a:solidFill>
                <a:ea typeface="Meiryo UI" panose="020B0604030504040204" pitchFamily="50" charset="-128"/>
              </a:rPr>
              <a:t>Key points in the subscription agreement for the learned model</a:t>
            </a:r>
          </a:p>
        </p:txBody>
      </p:sp>
      <p:sp>
        <p:nvSpPr>
          <p:cNvPr id="77" name="正方形/長方形 76"/>
          <p:cNvSpPr/>
          <p:nvPr/>
        </p:nvSpPr>
        <p:spPr>
          <a:xfrm>
            <a:off x="4772025" y="3670278"/>
            <a:ext cx="4105275" cy="1230049"/>
          </a:xfrm>
          <a:prstGeom prst="rect">
            <a:avLst/>
          </a:prstGeom>
          <a:solidFill>
            <a:sysClr val="window" lastClr="FFFFFF"/>
          </a:solidFill>
          <a:ln w="9525" cap="flat" cmpd="sng" algn="ctr">
            <a:solidFill>
              <a:srgbClr val="4F81BD">
                <a:lumMod val="75000"/>
              </a:srgbClr>
            </a:solidFill>
            <a:prstDash val="solid"/>
          </a:ln>
          <a:effectLst>
            <a:outerShdw blurRad="50800" dist="38100" dir="2700000" algn="tl" rotWithShape="0">
              <a:prstClr val="black">
                <a:alpha val="40000"/>
              </a:prstClr>
            </a:outerShdw>
          </a:effectLst>
        </p:spPr>
        <p:txBody>
          <a:bodyPr lIns="36000" tIns="0" rIns="36000" bIns="0"/>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Service type for use of learned models</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Vendor provides trained models for users to use, vendor provides training programs for users to use, etc.</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Service Provision Method</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Cloud Service Type / On-Premise / Other</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Form of contract</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Cloud service contract/software license contract, etc.</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Factors to consider in the contract</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training model customization, input data, reuse models,</a:t>
            </a:r>
            <a:r>
              <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AI</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products</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p:txBody>
      </p:sp>
      <p:sp>
        <p:nvSpPr>
          <p:cNvPr id="78" name="正方形/長方形 77"/>
          <p:cNvSpPr/>
          <p:nvPr/>
        </p:nvSpPr>
        <p:spPr>
          <a:xfrm>
            <a:off x="209550" y="5070813"/>
            <a:ext cx="8820150" cy="777538"/>
          </a:xfrm>
          <a:prstGeom prst="rect">
            <a:avLst/>
          </a:prstGeom>
          <a:no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36000" tIns="0" rIns="3600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79" name="正方形/長方形 26"/>
          <p:cNvSpPr>
            <a:spLocks noChangeArrowheads="1"/>
          </p:cNvSpPr>
          <p:nvPr/>
        </p:nvSpPr>
        <p:spPr bwMode="auto">
          <a:xfrm>
            <a:off x="263525" y="5070812"/>
            <a:ext cx="34909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ct val="0"/>
              </a:spcBef>
              <a:buClrTx/>
              <a:buFontTx/>
              <a:buNone/>
            </a:pPr>
            <a:r>
              <a:rPr lang="ja-JP" altLang="en-US" sz="900" b="1" smtClean="0">
                <a:solidFill>
                  <a:prstClr val="black"/>
                </a:solidFill>
                <a:ea typeface="Meiryo UI" panose="020B0604030504040204" pitchFamily="50" charset="-128"/>
              </a:rPr>
              <a:t>International Trade Perspective</a:t>
            </a:r>
          </a:p>
        </p:txBody>
      </p:sp>
      <p:sp>
        <p:nvSpPr>
          <p:cNvPr id="80" name="正方形/長方形 79"/>
          <p:cNvSpPr/>
          <p:nvPr/>
        </p:nvSpPr>
        <p:spPr>
          <a:xfrm>
            <a:off x="280988" y="5246240"/>
            <a:ext cx="8567737" cy="535216"/>
          </a:xfrm>
          <a:prstGeom prst="rect">
            <a:avLst/>
          </a:prstGeom>
          <a:solidFill>
            <a:sysClr val="window" lastClr="FFFFFF"/>
          </a:solidFill>
          <a:ln w="9525" cap="flat" cmpd="sng" algn="ctr">
            <a:solidFill>
              <a:srgbClr val="4F81BD">
                <a:lumMod val="75000"/>
              </a:srgbClr>
            </a:solidFill>
            <a:prstDash val="solid"/>
          </a:ln>
          <a:effectLst>
            <a:outerShdw blurRad="50800" dist="38100" dir="2700000" algn="tl" rotWithShape="0">
              <a:prstClr val="black">
                <a:alpha val="40000"/>
              </a:prstClr>
            </a:outerShdw>
          </a:effectLst>
        </p:spPr>
        <p:txBody>
          <a:bodyPr lIns="36000" tIns="0" rIns="36000" bIns="0"/>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Determination of Applicable Law and Choice of Dispute Resolution Methods</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Potential issues in the development and use of software using</a:t>
            </a:r>
            <a:r>
              <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AI</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technology: data creation phase (including copyrighted material, personal data, use of representations and warranties), development phase of learned models (attribution of rights, prohibition of reverse engineering), use phase of learned models (foreign exchange law, technology import/export). (Regulation)</a:t>
            </a: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ja-JP"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endParaRPr>
          </a:p>
        </p:txBody>
      </p:sp>
      <p:sp>
        <p:nvSpPr>
          <p:cNvPr id="81" name="正方形/長方形 80"/>
          <p:cNvSpPr/>
          <p:nvPr/>
        </p:nvSpPr>
        <p:spPr>
          <a:xfrm>
            <a:off x="209550" y="5902326"/>
            <a:ext cx="8820150" cy="28733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36000" tIns="0" rIns="36000" bIns="0" anchor="ctr"/>
          <a:lstStyle/>
          <a:p>
            <a:pPr marL="0" marR="0" lvl="0" indent="0" defTabSz="335682"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Draft Model Agreements and Commentary</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Agreements at each stage of exploratory staged development</a:t>
            </a:r>
            <a:r>
              <a:rPr kumimoji="0" lang="ja-JP" altLang="en-US" sz="900" b="1" i="0" u="none" strike="noStrike" kern="0" cap="none" spc="0" normalizeH="0" baseline="0" noProof="0" dirty="0">
                <a:ln>
                  <a:noFill/>
                </a:ln>
                <a:solidFill>
                  <a:srgbClr val="4F81BD">
                    <a:lumMod val="25000"/>
                  </a:srgbClr>
                </a:solidFill>
                <a:effectLst>
                  <a:outerShdw blurRad="38100" dist="38100" dir="2700000" algn="tl">
                    <a:srgbClr val="000000">
                      <a:alpha val="43137"/>
                    </a:srgbClr>
                  </a:outerShdw>
                </a:effectLst>
                <a:uLnTx/>
                <a:uFillTx/>
                <a:latin typeface="Meiryo UI"/>
                <a:ea typeface="Meiryo UI" panose="020B0604030504040204" pitchFamily="50" charset="-128"/>
                <a:cs typeface="Meiryo UI" panose="020B0604030504040204" pitchFamily="50" charset="-128"/>
              </a:rPr>
              <a:t> (</a:t>
            </a:r>
            <a:r>
              <a:rPr kumimoji="0" lang="zh-TW" altLang="en-US" sz="900" b="1" i="0" u="sng"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non-disclosure agreement</a:t>
            </a:r>
            <a:r>
              <a:rPr kumimoji="0" lang="ja-JP" altLang="en-US" sz="900" b="0" i="0" u="none" strike="noStrike" kern="0" cap="none" spc="0" normalizeH="0" baseline="0" noProof="0" dirty="0" err="1">
                <a:ln>
                  <a:noFill/>
                </a:ln>
                <a:solidFill>
                  <a:prstClr val="black"/>
                </a:solidFill>
                <a:effectLst/>
                <a:uLnTx/>
                <a:uFillTx/>
                <a:latin typeface="Meiryo UI"/>
                <a:ea typeface="Meiryo UI" panose="020B0604030504040204" pitchFamily="50" charset="-128"/>
                <a:cs typeface="Meiryo UI" panose="020B0604030504040204" pitchFamily="50" charset="-128"/>
              </a:rPr>
              <a:t>,</a:t>
            </a:r>
            <a:r>
              <a:rPr kumimoji="0" lang="ja-JP" altLang="en-US" sz="900" b="1" i="0" u="sng"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implementation and verification agreement</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a:t>
            </a:r>
            <a:r>
              <a:rPr kumimoji="0" lang="ja-JP" altLang="en-US" sz="900" b="1" i="0" u="sng"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 software development agreement</a:t>
            </a:r>
            <a:r>
              <a:rPr kumimoji="0" lang="ja-JP" altLang="en-US" sz="9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a:t>
            </a:r>
          </a:p>
        </p:txBody>
      </p:sp>
      <p:sp>
        <p:nvSpPr>
          <p:cNvPr id="82" name="正方形/長方形 81"/>
          <p:cNvSpPr/>
          <p:nvPr/>
        </p:nvSpPr>
        <p:spPr>
          <a:xfrm>
            <a:off x="209550" y="6253163"/>
            <a:ext cx="8820150" cy="2873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36000" tIns="0" rIns="36000" bIns="0"/>
          <a:lstStyle/>
          <a:p>
            <a:pPr marL="0" marR="0" lvl="0" indent="0" defTabSz="335682"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rgbClr val="4F81BD">
                    <a:lumMod val="25000"/>
                  </a:srgbClr>
                </a:solidFill>
                <a:effectLst>
                  <a:outerShdw blurRad="38100" dist="38100" dir="2700000" algn="tl">
                    <a:srgbClr val="000000">
                      <a:alpha val="43137"/>
                    </a:srgbClr>
                  </a:outerShdw>
                </a:effectLst>
                <a:uLnTx/>
                <a:uFillTx/>
                <a:latin typeface="Meiryo UI"/>
                <a:ea typeface="Meiryo UI" panose="020B0604030504040204" pitchFamily="50" charset="-128"/>
                <a:cs typeface="Meiryo UI" panose="020B0604030504040204" pitchFamily="50" charset="-128"/>
              </a:rPr>
              <a:t>Attached use-cases, a</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complete collection of all</a:t>
            </a:r>
            <a:r>
              <a:rPr kumimoji="0" lang="en-US" altLang="ja-JP"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five</a:t>
            </a:r>
            <a:r>
              <a:rPr kumimoji="0" lang="ja-JP" altLang="en-US" sz="900" b="0" i="0" u="none" strike="noStrike" kern="0" cap="none" spc="0" normalizeH="0" baseline="0" noProof="0" dirty="0">
                <a:ln>
                  <a:noFill/>
                </a:ln>
                <a:solidFill>
                  <a:srgbClr val="4F81BD">
                    <a:lumMod val="25000"/>
                  </a:srgbClr>
                </a:solidFill>
                <a:effectLst/>
                <a:uLnTx/>
                <a:uFillTx/>
                <a:latin typeface="Meiryo UI"/>
                <a:ea typeface="Meiryo UI" panose="020B0604030504040204" pitchFamily="50" charset="-128"/>
                <a:cs typeface="Meiryo UI" panose="020B0604030504040204" pitchFamily="50" charset="-128"/>
              </a:rPr>
              <a:t> cases considered by the working group, together with the legal opinions of its members.</a:t>
            </a:r>
          </a:p>
        </p:txBody>
      </p:sp>
    </p:spTree>
    <p:extLst>
      <p:ext uri="{BB962C8B-B14F-4D97-AF65-F5344CB8AC3E}">
        <p14:creationId xmlns:p14="http://schemas.microsoft.com/office/powerpoint/2010/main" val="296402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Overall points of</a:t>
            </a:r>
            <a:r>
              <a:rPr lang="ja-JP" altLang="en-US" dirty="0"/>
              <a:t> the guidelines</a:t>
            </a:r>
            <a:endParaRPr kumimoji="1" lang="ja-JP" altLang="en-US" dirty="0"/>
          </a:p>
        </p:txBody>
      </p:sp>
      <p:sp>
        <p:nvSpPr>
          <p:cNvPr id="3" name="テキスト プレースホルダー 2"/>
          <p:cNvSpPr>
            <a:spLocks noGrp="1"/>
          </p:cNvSpPr>
          <p:nvPr>
            <p:ph type="body" sz="quarter" idx="10"/>
          </p:nvPr>
        </p:nvSpPr>
        <p:spPr>
          <a:xfrm>
            <a:off x="251999" y="1125000"/>
            <a:ext cx="8352000" cy="4968000"/>
          </a:xfrm>
        </p:spPr>
        <p:txBody>
          <a:bodyPr/>
          <a:lstStyle/>
          <a:p>
            <a:pPr>
              <a:buSzPct val="100000"/>
              <a:buFont typeface="+mj-ea"/>
              <a:buAutoNum type="circleNumDbPlain"/>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Explaining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Key characteristics of</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technology</a:t>
            </a:r>
          </a:p>
          <a:p>
            <a:pPr marL="615950" lvl="1" indent="-342900">
              <a:buSzPct val="100000"/>
              <a:buFont typeface="+mj-lt"/>
              <a:buAutoNum type="arabicPeriod"/>
            </a:pPr>
            <a:r>
              <a:rPr lang="en-US" altLang="ja-JP" dirty="0">
                <a:latin typeface="Meiryo UI" panose="020B0604030504040204" pitchFamily="50" charset="-128"/>
                <a:ea typeface="Meiryo UI" panose="020B0604030504040204" pitchFamily="50" charset="-128"/>
                <a:cs typeface="Meiryo UI" panose="020B0604030504040204" pitchFamily="50" charset="-128"/>
              </a:rPr>
              <a:t>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he learned model is often unclear at the time of contract award</a:t>
            </a:r>
          </a:p>
          <a:p>
            <a:pPr marL="615950" lvl="1" indent="-342900">
              <a:buSzPct val="1000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 dependence of the trained model on the training dataset</a:t>
            </a:r>
          </a:p>
          <a:p>
            <a:pPr marL="615950" lvl="1" indent="-342900">
              <a:buSzPct val="1000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 importance of know-how in generating trained models</a:t>
            </a:r>
          </a:p>
          <a:p>
            <a:pPr marL="615950" lvl="1" indent="-342900">
              <a:buSzPct val="1000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There is a demand for reuse of trained models and training datasets.</a:t>
            </a:r>
          </a:p>
          <a:p>
            <a:pPr>
              <a:buSzPct val="100000"/>
              <a:buFont typeface="+mj-ea"/>
              <a:buAutoNum type="circleNumDbPlain"/>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Proposing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an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exploratory</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development approach and a model contract along with the characteristics of the</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technology and its development approach.</a:t>
            </a:r>
          </a:p>
          <a:p>
            <a:pPr>
              <a:buSzPct val="100000"/>
              <a:buFont typeface="+mj-ea"/>
              <a:buAutoNum type="circleNumDbPlain"/>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Illustrating k</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ey points and considerations for negotiating rights and responsibilities in contracts</a:t>
            </a:r>
          </a:p>
          <a:p>
            <a:pPr marL="558800" lvl="1" indent="-285750">
              <a:buSzPct val="1000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Regarding the rights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of the software, etc.</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it provides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 framework for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satisfying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 interests of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both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users and vendors by</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setting up </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appropriate and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detailed conditions of use.</a:t>
            </a:r>
          </a:p>
          <a:p>
            <a:pPr marL="342900" indent="-342900">
              <a:buSzPct val="100000"/>
              <a:buFont typeface="+mj-ea"/>
              <a:buAutoNum type="circleNumDbPlain"/>
            </a:pPr>
            <a:endParaRPr kumimoji="1" lang="ja-JP" altLang="en-US" dirty="0"/>
          </a:p>
        </p:txBody>
      </p:sp>
    </p:spTree>
    <p:extLst>
      <p:ext uri="{BB962C8B-B14F-4D97-AF65-F5344CB8AC3E}">
        <p14:creationId xmlns:p14="http://schemas.microsoft.com/office/powerpoint/2010/main" val="54213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Exploratory </a:t>
            </a:r>
            <a:r>
              <a:rPr lang="ja-JP" altLang="en-US" dirty="0" smtClean="0"/>
              <a:t>Development Method</a:t>
            </a:r>
            <a:endParaRPr kumimoji="1" lang="ja-JP" altLang="en-US" dirty="0"/>
          </a:p>
        </p:txBody>
      </p:sp>
      <p:sp>
        <p:nvSpPr>
          <p:cNvPr id="17" name="正方形/長方形 16"/>
          <p:cNvSpPr/>
          <p:nvPr/>
        </p:nvSpPr>
        <p:spPr bwMode="auto">
          <a:xfrm>
            <a:off x="179359" y="999193"/>
            <a:ext cx="3312641" cy="59055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rPr>
              <a:t>Traditional Software Development</a:t>
            </a:r>
            <a:endParaRPr kumimoji="0" lang="en-US" altLang="ja-JP" sz="14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rPr>
              <a:t>(Waterfall)</a:t>
            </a:r>
          </a:p>
        </p:txBody>
      </p:sp>
      <p:graphicFrame>
        <p:nvGraphicFramePr>
          <p:cNvPr id="18" name="図表 17"/>
          <p:cNvGraphicFramePr/>
          <p:nvPr>
            <p:extLst>
              <p:ext uri="{D42A27DB-BD31-4B8C-83A1-F6EECF244321}">
                <p14:modId xmlns:p14="http://schemas.microsoft.com/office/powerpoint/2010/main" val="4184669587"/>
              </p:ext>
            </p:extLst>
          </p:nvPr>
        </p:nvGraphicFramePr>
        <p:xfrm>
          <a:off x="179359" y="3187200"/>
          <a:ext cx="3421828" cy="138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正方形/長方形 5"/>
          <p:cNvSpPr>
            <a:spLocks noChangeArrowheads="1"/>
          </p:cNvSpPr>
          <p:nvPr/>
        </p:nvSpPr>
        <p:spPr bwMode="auto">
          <a:xfrm>
            <a:off x="251999" y="1795256"/>
            <a:ext cx="34226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ct val="0"/>
              </a:spcBef>
              <a:buClrTx/>
              <a:buFont typeface="Wingdings" panose="05000000000000000000" pitchFamily="2" charset="2"/>
              <a:buChar char="Ø"/>
            </a:pPr>
            <a:r>
              <a:rPr lang="ja-JP" altLang="en-US" sz="1400" dirty="0" smtClean="0">
                <a:solidFill>
                  <a:prstClr val="black"/>
                </a:solidFill>
                <a:ea typeface="Meiryo UI" panose="020B0604030504040204" pitchFamily="50" charset="-128"/>
              </a:rPr>
              <a:t>Design the entire function and define requirements before implementing it.</a:t>
            </a:r>
            <a:endParaRPr lang="en-US" altLang="ja-JP" sz="1400" dirty="0" smtClean="0">
              <a:solidFill>
                <a:prstClr val="black"/>
              </a:solidFill>
              <a:ea typeface="Meiryo UI" panose="020B0604030504040204" pitchFamily="50" charset="-128"/>
            </a:endParaRPr>
          </a:p>
          <a:p>
            <a:pPr>
              <a:spcBef>
                <a:spcPct val="0"/>
              </a:spcBef>
              <a:buClrTx/>
              <a:buFont typeface="Wingdings" panose="05000000000000000000" pitchFamily="2" charset="2"/>
              <a:buChar char="Ø"/>
            </a:pPr>
            <a:r>
              <a:rPr lang="ja-JP" altLang="en-US" sz="1400" u="sng" dirty="0" smtClean="0">
                <a:solidFill>
                  <a:prstClr val="black"/>
                </a:solidFill>
                <a:ea typeface="Meiryo UI" panose="020B0604030504040204" pitchFamily="50" charset="-128"/>
              </a:rPr>
              <a:t>Contracts and responsibilities can be clearly defined at the time of contracting</a:t>
            </a:r>
            <a:r>
              <a:rPr lang="ja-JP" altLang="en-US" sz="1400" dirty="0" smtClean="0">
                <a:solidFill>
                  <a:prstClr val="black"/>
                </a:solidFill>
                <a:ea typeface="Meiryo UI" panose="020B0604030504040204" pitchFamily="50" charset="-128"/>
              </a:rPr>
              <a:t> to proceed according to the original required specifications</a:t>
            </a:r>
            <a:r>
              <a:rPr lang="en-US" altLang="ja-JP" sz="1400" dirty="0" smtClean="0">
                <a:solidFill>
                  <a:srgbClr val="00B050"/>
                </a:solidFill>
                <a:ea typeface="Meiryo UI" panose="020B0604030504040204" pitchFamily="50" charset="-128"/>
              </a:rPr>
              <a:t>.</a:t>
            </a:r>
            <a:endParaRPr lang="ja-JP" altLang="en-US" sz="1400" dirty="0" smtClean="0">
              <a:solidFill>
                <a:srgbClr val="00B050"/>
              </a:solidFill>
              <a:ea typeface="Meiryo UI" panose="020B0604030504040204" pitchFamily="50" charset="-128"/>
            </a:endParaRPr>
          </a:p>
        </p:txBody>
      </p:sp>
      <p:sp>
        <p:nvSpPr>
          <p:cNvPr id="20" name="正方形/長方形 19"/>
          <p:cNvSpPr/>
          <p:nvPr/>
        </p:nvSpPr>
        <p:spPr bwMode="auto">
          <a:xfrm>
            <a:off x="4716000" y="1024593"/>
            <a:ext cx="3239999" cy="59055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rPr>
              <a:t>AI</a:t>
            </a:r>
            <a:r>
              <a:rPr kumimoji="0" lang="ja-JP" altLang="en-US" sz="14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rPr>
              <a:t> Software Development</a:t>
            </a:r>
            <a:endParaRPr kumimoji="0" lang="en-US" altLang="ja-JP" sz="14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0" lang="ja-JP" altLang="en-US" sz="1400" b="1" i="0" u="none" strike="noStrike" kern="0" cap="none" spc="0" normalizeH="0" baseline="0" noProof="0" dirty="0" smtClean="0">
                <a:ln>
                  <a:noFill/>
                </a:ln>
                <a:solidFill>
                  <a:prstClr val="black"/>
                </a:solidFill>
                <a:effectLst/>
                <a:uLnTx/>
                <a:uFillTx/>
                <a:latin typeface="Meiryo UI"/>
                <a:ea typeface="Meiryo UI" panose="020B0604030504040204" pitchFamily="50" charset="-128"/>
                <a:cs typeface="+mn-cs"/>
              </a:rPr>
              <a:t>Exploratory</a:t>
            </a:r>
            <a:r>
              <a:rPr kumimoji="0" lang="ja-JP" altLang="en-US" sz="1600" b="1" i="0" u="none" strike="noStrike" kern="0" cap="none" spc="0" normalizeH="0" baseline="0" noProof="0" dirty="0" smtClean="0">
                <a:ln>
                  <a:noFill/>
                </a:ln>
                <a:solidFill>
                  <a:prstClr val="black"/>
                </a:solidFill>
                <a:effectLst/>
                <a:uLnTx/>
                <a:uFillTx/>
                <a:latin typeface="Meiryo UI"/>
                <a:ea typeface="Meiryo UI" panose="020B0604030504040204" pitchFamily="50" charset="-128"/>
                <a:cs typeface="+mn-cs"/>
              </a:rPr>
              <a:t>)</a:t>
            </a:r>
            <a:endParaRPr kumimoji="0" lang="ja-JP" altLang="en-US" sz="1600" b="1"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21" name="正方形/長方形 26"/>
          <p:cNvSpPr>
            <a:spLocks noChangeArrowheads="1"/>
          </p:cNvSpPr>
          <p:nvPr/>
        </p:nvSpPr>
        <p:spPr bwMode="auto">
          <a:xfrm>
            <a:off x="4407266" y="1795256"/>
            <a:ext cx="46148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3300"/>
              </a:buClr>
              <a:buFont typeface="Wingdings" panose="05000000000000000000" pitchFamily="2" charset="2"/>
              <a:buChar char=""/>
              <a:defRPr kumimoji="1" sz="2800">
                <a:solidFill>
                  <a:schemeClr val="tx1"/>
                </a:solidFill>
                <a:latin typeface="Meiryo UI" panose="020B0604030504040204" pitchFamily="50" charset="-128"/>
                <a:ea typeface="メイリオ"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メイリオ" panose="020B0604030504040204" pitchFamily="50" charset="-128"/>
              </a:defRPr>
            </a:lvl2pPr>
            <a:lvl3pPr marL="11430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3pPr>
            <a:lvl4pPr marL="16002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4pPr>
            <a:lvl5pPr marL="2057400" indent="-228600">
              <a:spcBef>
                <a:spcPct val="20000"/>
              </a:spcBef>
              <a:buChar char="»"/>
              <a:defRPr kumimoji="1" sz="2800">
                <a:solidFill>
                  <a:schemeClr val="tx1"/>
                </a:solidFill>
                <a:latin typeface="Meiryo UI"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Char char="»"/>
              <a:defRPr kumimoji="1" sz="2800">
                <a:solidFill>
                  <a:schemeClr val="tx1"/>
                </a:solidFill>
                <a:latin typeface="Meiryo UI" panose="020B0604030504040204" pitchFamily="50" charset="-128"/>
                <a:ea typeface="メイリオ" panose="020B0604030504040204" pitchFamily="50" charset="-128"/>
              </a:defRPr>
            </a:lvl9pPr>
          </a:lstStyle>
          <a:p>
            <a:pPr>
              <a:spcBef>
                <a:spcPct val="0"/>
              </a:spcBef>
              <a:buClrTx/>
              <a:buFont typeface="Wingdings" panose="05000000000000000000" pitchFamily="2" charset="2"/>
              <a:buChar char="Ø"/>
            </a:pPr>
            <a:r>
              <a:rPr lang="ja-JP" altLang="en-US" sz="1400" dirty="0" smtClean="0">
                <a:solidFill>
                  <a:prstClr val="black"/>
                </a:solidFill>
                <a:ea typeface="Meiryo UI" panose="020B0604030504040204" pitchFamily="50" charset="-128"/>
              </a:rPr>
              <a:t> As for</a:t>
            </a:r>
            <a:r>
              <a:rPr lang="ja-JP" altLang="en-US" sz="1400" b="1" u="sng" dirty="0" smtClean="0">
                <a:solidFill>
                  <a:prstClr val="black"/>
                </a:solidFill>
                <a:ea typeface="Meiryo UI" panose="020B0604030504040204" pitchFamily="50" charset="-128"/>
              </a:rPr>
              <a:t> “trained models” using</a:t>
            </a:r>
            <a:r>
              <a:rPr lang="en-US" altLang="ja-JP" sz="1400" b="1" u="sng" dirty="0" smtClean="0">
                <a:solidFill>
                  <a:prstClr val="black"/>
                </a:solidFill>
                <a:ea typeface="Meiryo UI" panose="020B0604030504040204" pitchFamily="50" charset="-128"/>
              </a:rPr>
              <a:t> AI</a:t>
            </a:r>
            <a:r>
              <a:rPr lang="ja-JP" altLang="en-US" sz="1400" b="1" u="sng" dirty="0" smtClean="0">
                <a:solidFill>
                  <a:prstClr val="black"/>
                </a:solidFill>
                <a:ea typeface="Meiryo UI" panose="020B0604030504040204" pitchFamily="50" charset="-128"/>
              </a:rPr>
              <a:t> technology</a:t>
            </a:r>
            <a:r>
              <a:rPr lang="ja-JP" altLang="en-US" sz="1400" dirty="0" smtClean="0">
                <a:solidFill>
                  <a:prstClr val="black"/>
                </a:solidFill>
                <a:ea typeface="Meiryo UI" panose="020B0604030504040204" pitchFamily="50" charset="-128"/>
              </a:rPr>
              <a:t>, the model has the following features in terms of content and performance</a:t>
            </a:r>
            <a:r>
              <a:rPr lang="en-US" altLang="ja-JP" sz="1400" dirty="0" smtClean="0">
                <a:solidFill>
                  <a:prstClr val="black"/>
                </a:solidFill>
                <a:ea typeface="Meiryo UI" panose="020B0604030504040204" pitchFamily="50" charset="-128"/>
              </a:rPr>
              <a:t/>
            </a:r>
            <a:br>
              <a:rPr lang="en-US" altLang="ja-JP" sz="1400" dirty="0" smtClean="0">
                <a:solidFill>
                  <a:prstClr val="black"/>
                </a:solidFill>
                <a:ea typeface="Meiryo UI" panose="020B0604030504040204" pitchFamily="50" charset="-128"/>
              </a:rPr>
            </a:br>
            <a:r>
              <a:rPr lang="ja-JP" altLang="en-US" sz="1400" dirty="0" smtClean="0">
                <a:solidFill>
                  <a:prstClr val="black"/>
                </a:solidFill>
                <a:ea typeface="Meiryo UI" panose="020B0604030504040204" pitchFamily="50" charset="-128"/>
              </a:rPr>
              <a:t> (1)</a:t>
            </a:r>
            <a:r>
              <a:rPr lang="ja-JP" altLang="en-US" sz="1400" b="1" dirty="0" smtClean="0">
                <a:solidFill>
                  <a:srgbClr val="FF0000"/>
                </a:solidFill>
                <a:ea typeface="Meiryo UI" panose="020B0604030504040204" pitchFamily="50" charset="-128"/>
              </a:rPr>
              <a:t> Results are</a:t>
            </a:r>
            <a:r>
              <a:rPr lang="ja-JP" altLang="en-US" sz="1400" dirty="0" smtClean="0">
                <a:solidFill>
                  <a:prstClr val="black"/>
                </a:solidFill>
                <a:ea typeface="Meiryo UI" panose="020B0604030504040204" pitchFamily="50" charset="-128"/>
              </a:rPr>
              <a:t> often unclear at the</a:t>
            </a:r>
            <a:r>
              <a:rPr lang="ja-JP" altLang="en-US" sz="1400" b="1" dirty="0" smtClean="0">
                <a:solidFill>
                  <a:srgbClr val="FF0000"/>
                </a:solidFill>
                <a:ea typeface="Meiryo UI" panose="020B0604030504040204" pitchFamily="50" charset="-128"/>
              </a:rPr>
              <a:t> time of contracting.</a:t>
            </a:r>
            <a:r>
              <a:rPr lang="en-US" altLang="ja-JP" sz="1400" dirty="0" smtClean="0">
                <a:solidFill>
                  <a:prstClr val="black"/>
                </a:solidFill>
                <a:ea typeface="Meiryo UI" panose="020B0604030504040204" pitchFamily="50" charset="-128"/>
              </a:rPr>
              <a:t/>
            </a:r>
            <a:br>
              <a:rPr lang="en-US" altLang="ja-JP" sz="1400" dirty="0" smtClean="0">
                <a:solidFill>
                  <a:prstClr val="black"/>
                </a:solidFill>
                <a:ea typeface="Meiryo UI" panose="020B0604030504040204" pitchFamily="50" charset="-128"/>
              </a:rPr>
            </a:br>
            <a:r>
              <a:rPr lang="ja-JP" altLang="en-US" sz="1400" dirty="0" smtClean="0">
                <a:solidFill>
                  <a:prstClr val="black"/>
                </a:solidFill>
                <a:ea typeface="Meiryo UI" panose="020B0604030504040204" pitchFamily="50" charset="-128"/>
              </a:rPr>
              <a:t>(2) Performance</a:t>
            </a:r>
            <a:r>
              <a:rPr lang="ja-JP" altLang="en-US" sz="1400" b="1" dirty="0" smtClean="0">
                <a:solidFill>
                  <a:srgbClr val="FF0000"/>
                </a:solidFill>
                <a:ea typeface="Meiryo UI" panose="020B0604030504040204" pitchFamily="50" charset="-128"/>
              </a:rPr>
              <a:t> depends on the training dataset.</a:t>
            </a:r>
            <a:r>
              <a:rPr lang="en-US" altLang="ja-JP" sz="1400" b="1" dirty="0" smtClean="0">
                <a:solidFill>
                  <a:srgbClr val="FF0000"/>
                </a:solidFill>
                <a:ea typeface="Meiryo UI" panose="020B0604030504040204" pitchFamily="50" charset="-128"/>
              </a:rPr>
              <a:t/>
            </a:r>
            <a:br>
              <a:rPr lang="en-US" altLang="ja-JP" sz="1400" b="1" dirty="0" smtClean="0">
                <a:solidFill>
                  <a:srgbClr val="FF0000"/>
                </a:solidFill>
                <a:ea typeface="Meiryo UI" panose="020B0604030504040204" pitchFamily="50" charset="-128"/>
              </a:rPr>
            </a:br>
            <a:r>
              <a:rPr lang="ja-JP" altLang="en-US" sz="1400" dirty="0" smtClean="0">
                <a:solidFill>
                  <a:prstClr val="black"/>
                </a:solidFill>
                <a:ea typeface="Meiryo UI" panose="020B0604030504040204" pitchFamily="50" charset="-128"/>
              </a:rPr>
              <a:t> (3)</a:t>
            </a:r>
            <a:r>
              <a:rPr lang="ja-JP" altLang="en-US" sz="1400" b="1" dirty="0" smtClean="0">
                <a:solidFill>
                  <a:srgbClr val="FF0000"/>
                </a:solidFill>
                <a:ea typeface="Meiryo UI" panose="020B0604030504040204" pitchFamily="50" charset="-128"/>
              </a:rPr>
              <a:t> There is a demand for further re-learning</a:t>
            </a:r>
            <a:r>
              <a:rPr lang="ja-JP" altLang="en-US" sz="1400" dirty="0" smtClean="0">
                <a:solidFill>
                  <a:prstClr val="black"/>
                </a:solidFill>
                <a:ea typeface="Meiryo UI" panose="020B0604030504040204" pitchFamily="50" charset="-128"/>
              </a:rPr>
              <a:t> after development.</a:t>
            </a:r>
            <a:endParaRPr lang="en-US" altLang="ja-JP" sz="1400" b="1" dirty="0" smtClean="0">
              <a:solidFill>
                <a:srgbClr val="FF0000"/>
              </a:solidFill>
              <a:ea typeface="Meiryo UI" panose="020B0604030504040204" pitchFamily="50" charset="-128"/>
            </a:endParaRPr>
          </a:p>
          <a:p>
            <a:pPr>
              <a:spcBef>
                <a:spcPct val="0"/>
              </a:spcBef>
              <a:buClrTx/>
              <a:buFont typeface="Wingdings" panose="05000000000000000000" pitchFamily="2" charset="2"/>
              <a:buChar char="Ø"/>
            </a:pPr>
            <a:r>
              <a:rPr lang="ja-JP" altLang="en-US" sz="1400" dirty="0" smtClean="0">
                <a:solidFill>
                  <a:prstClr val="black"/>
                </a:solidFill>
                <a:ea typeface="Meiryo UI" panose="020B0604030504040204" pitchFamily="50" charset="-128"/>
              </a:rPr>
              <a:t>Therefore, a</a:t>
            </a:r>
            <a:r>
              <a:rPr lang="ja-JP" altLang="en-US" sz="1400" b="1" u="sng" dirty="0" smtClean="0">
                <a:solidFill>
                  <a:srgbClr val="FF0000"/>
                </a:solidFill>
                <a:ea typeface="Meiryo UI" panose="020B0604030504040204" pitchFamily="50" charset="-128"/>
              </a:rPr>
              <a:t> new approach</a:t>
            </a:r>
            <a:r>
              <a:rPr lang="ja-JP" altLang="en-US" sz="1400" b="1" u="sng" dirty="0" smtClean="0">
                <a:solidFill>
                  <a:prstClr val="black"/>
                </a:solidFill>
                <a:ea typeface="Meiryo UI" panose="020B0604030504040204" pitchFamily="50" charset="-128"/>
              </a:rPr>
              <a:t> of generating a convincing model through trial and error is</a:t>
            </a:r>
            <a:r>
              <a:rPr lang="ja-JP" altLang="en-US" sz="1400" dirty="0" smtClean="0">
                <a:solidFill>
                  <a:prstClr val="black"/>
                </a:solidFill>
                <a:ea typeface="Meiryo UI" panose="020B0604030504040204" pitchFamily="50" charset="-128"/>
              </a:rPr>
              <a:t> possible</a:t>
            </a:r>
            <a:r>
              <a:rPr lang="en-US" altLang="ja-JP" sz="1400" dirty="0" smtClean="0">
                <a:solidFill>
                  <a:srgbClr val="00B050"/>
                </a:solidFill>
                <a:ea typeface="Meiryo UI" panose="020B0604030504040204" pitchFamily="50" charset="-128"/>
              </a:rPr>
              <a:t>.</a:t>
            </a:r>
            <a:endParaRPr lang="ja-JP" altLang="en-US" sz="1400" dirty="0" smtClean="0">
              <a:solidFill>
                <a:srgbClr val="00B050"/>
              </a:solidFill>
              <a:ea typeface="Meiryo UI" panose="020B0604030504040204" pitchFamily="50" charset="-128"/>
            </a:endParaRPr>
          </a:p>
        </p:txBody>
      </p:sp>
      <p:grpSp>
        <p:nvGrpSpPr>
          <p:cNvPr id="22" name="グループ化 11"/>
          <p:cNvGrpSpPr>
            <a:grpSpLocks/>
          </p:cNvGrpSpPr>
          <p:nvPr/>
        </p:nvGrpSpPr>
        <p:grpSpPr bwMode="auto">
          <a:xfrm rot="-5400000">
            <a:off x="5818742" y="4631634"/>
            <a:ext cx="1505362" cy="2569369"/>
            <a:chOff x="3599150" y="1227666"/>
            <a:chExt cx="2707699" cy="4402666"/>
          </a:xfrm>
        </p:grpSpPr>
        <p:sp>
          <p:nvSpPr>
            <p:cNvPr id="23" name="環状矢印 22"/>
            <p:cNvSpPr/>
            <p:nvPr/>
          </p:nvSpPr>
          <p:spPr>
            <a:xfrm>
              <a:off x="4188009" y="1227666"/>
              <a:ext cx="2118840" cy="2120178"/>
            </a:xfrm>
            <a:prstGeom prst="circularArrow">
              <a:avLst>
                <a:gd name="adj1" fmla="val 12925"/>
                <a:gd name="adj2" fmla="val 1142322"/>
                <a:gd name="adj3" fmla="val 4494305"/>
                <a:gd name="adj4" fmla="val 10799996"/>
                <a:gd name="adj5" fmla="val 125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4" name="フリーフォーム 23"/>
            <p:cNvSpPr/>
            <p:nvPr/>
          </p:nvSpPr>
          <p:spPr>
            <a:xfrm>
              <a:off x="4655942" y="1993568"/>
              <a:ext cx="1177718" cy="588375"/>
            </a:xfrm>
            <a:custGeom>
              <a:avLst/>
              <a:gdLst>
                <a:gd name="connsiteX0" fmla="*/ 0 w 1177554"/>
                <a:gd name="connsiteY0" fmla="*/ 0 h 588636"/>
                <a:gd name="connsiteX1" fmla="*/ 1177554 w 1177554"/>
                <a:gd name="connsiteY1" fmla="*/ 0 h 588636"/>
                <a:gd name="connsiteX2" fmla="*/ 1177554 w 1177554"/>
                <a:gd name="connsiteY2" fmla="*/ 588636 h 588636"/>
                <a:gd name="connsiteX3" fmla="*/ 0 w 1177554"/>
                <a:gd name="connsiteY3" fmla="*/ 588636 h 588636"/>
                <a:gd name="connsiteX4" fmla="*/ 0 w 1177554"/>
                <a:gd name="connsiteY4" fmla="*/ 0 h 58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4" h="588636">
                  <a:moveTo>
                    <a:pt x="0" y="0"/>
                  </a:moveTo>
                  <a:lnTo>
                    <a:pt x="1177554" y="0"/>
                  </a:lnTo>
                  <a:lnTo>
                    <a:pt x="1177554" y="588636"/>
                  </a:lnTo>
                  <a:lnTo>
                    <a:pt x="0" y="588636"/>
                  </a:lnTo>
                  <a:lnTo>
                    <a:pt x="0" y="0"/>
                  </a:lnTo>
                  <a:close/>
                </a:path>
              </a:pathLst>
            </a:custGeom>
            <a:noFill/>
            <a:ln>
              <a:noFill/>
            </a:ln>
            <a:effectLst/>
          </p:spPr>
          <p:txBody>
            <a:bodyPr lIns="12065" tIns="12065" rIns="12065" bIns="12065" spcCol="1270" anchor="ct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ja-JP" altLang="en-US" sz="1900" b="0" i="0" u="none" strike="noStrike" kern="0" cap="none" spc="0" normalizeH="0" baseline="0" noProof="0">
                <a:ln>
                  <a:noFill/>
                </a:ln>
                <a:solidFill>
                  <a:prstClr val="black">
                    <a:hueOff val="0"/>
                    <a:satOff val="0"/>
                    <a:lumOff val="0"/>
                    <a:alphaOff val="0"/>
                  </a:prstClr>
                </a:solidFill>
                <a:effectLst/>
                <a:uLnTx/>
                <a:uFillTx/>
                <a:latin typeface="Meiryo UI"/>
                <a:ea typeface="メイリオ"/>
                <a:cs typeface="+mn-cs"/>
              </a:endParaRPr>
            </a:p>
          </p:txBody>
        </p:sp>
        <p:sp>
          <p:nvSpPr>
            <p:cNvPr id="25" name="図形 24"/>
            <p:cNvSpPr/>
            <p:nvPr/>
          </p:nvSpPr>
          <p:spPr>
            <a:xfrm>
              <a:off x="3599150" y="2444993"/>
              <a:ext cx="2118840" cy="2120178"/>
            </a:xfrm>
            <a:prstGeom prst="leftCircularArrow">
              <a:avLst>
                <a:gd name="adj1" fmla="val 10980"/>
                <a:gd name="adj2" fmla="val 1142322"/>
                <a:gd name="adj3" fmla="val 6300000"/>
                <a:gd name="adj4" fmla="val 18900000"/>
                <a:gd name="adj5" fmla="val 125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p:spPr>
        </p:sp>
        <p:sp>
          <p:nvSpPr>
            <p:cNvPr id="26" name="フリーフォーム 25"/>
            <p:cNvSpPr/>
            <p:nvPr/>
          </p:nvSpPr>
          <p:spPr>
            <a:xfrm>
              <a:off x="4069711" y="3218504"/>
              <a:ext cx="1177718" cy="588375"/>
            </a:xfrm>
            <a:custGeom>
              <a:avLst/>
              <a:gdLst>
                <a:gd name="connsiteX0" fmla="*/ 0 w 1177554"/>
                <a:gd name="connsiteY0" fmla="*/ 0 h 588636"/>
                <a:gd name="connsiteX1" fmla="*/ 1177554 w 1177554"/>
                <a:gd name="connsiteY1" fmla="*/ 0 h 588636"/>
                <a:gd name="connsiteX2" fmla="*/ 1177554 w 1177554"/>
                <a:gd name="connsiteY2" fmla="*/ 588636 h 588636"/>
                <a:gd name="connsiteX3" fmla="*/ 0 w 1177554"/>
                <a:gd name="connsiteY3" fmla="*/ 588636 h 588636"/>
                <a:gd name="connsiteX4" fmla="*/ 0 w 1177554"/>
                <a:gd name="connsiteY4" fmla="*/ 0 h 58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4" h="588636">
                  <a:moveTo>
                    <a:pt x="0" y="0"/>
                  </a:moveTo>
                  <a:lnTo>
                    <a:pt x="1177554" y="0"/>
                  </a:lnTo>
                  <a:lnTo>
                    <a:pt x="1177554" y="588636"/>
                  </a:lnTo>
                  <a:lnTo>
                    <a:pt x="0" y="588636"/>
                  </a:lnTo>
                  <a:lnTo>
                    <a:pt x="0" y="0"/>
                  </a:lnTo>
                  <a:close/>
                </a:path>
              </a:pathLst>
            </a:custGeom>
            <a:noFill/>
            <a:ln>
              <a:noFill/>
            </a:ln>
            <a:effectLst/>
          </p:spPr>
          <p:txBody>
            <a:bodyPr lIns="12065" tIns="12065" rIns="12065" bIns="12065" spcCol="1270" anchor="ct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ja-JP" altLang="en-US" sz="1900" b="0" i="0" u="none" strike="noStrike" kern="0" cap="none" spc="0" normalizeH="0" baseline="0" noProof="0">
                <a:ln>
                  <a:noFill/>
                </a:ln>
                <a:solidFill>
                  <a:prstClr val="black">
                    <a:hueOff val="0"/>
                    <a:satOff val="0"/>
                    <a:lumOff val="0"/>
                    <a:alphaOff val="0"/>
                  </a:prstClr>
                </a:solidFill>
                <a:effectLst/>
                <a:uLnTx/>
                <a:uFillTx/>
                <a:latin typeface="Meiryo UI"/>
                <a:ea typeface="メイリオ"/>
                <a:cs typeface="+mn-cs"/>
              </a:endParaRPr>
            </a:p>
          </p:txBody>
        </p:sp>
        <p:sp>
          <p:nvSpPr>
            <p:cNvPr id="27" name="アーチ 26"/>
            <p:cNvSpPr/>
            <p:nvPr/>
          </p:nvSpPr>
          <p:spPr>
            <a:xfrm>
              <a:off x="4416718" y="3809415"/>
              <a:ext cx="1821783" cy="1820918"/>
            </a:xfrm>
            <a:prstGeom prst="blockArc">
              <a:avLst>
                <a:gd name="adj1" fmla="val 13500000"/>
                <a:gd name="adj2" fmla="val 10800000"/>
                <a:gd name="adj3" fmla="val 1274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p:spPr>
        </p:sp>
        <p:sp>
          <p:nvSpPr>
            <p:cNvPr id="28" name="フリーフォーム 27"/>
            <p:cNvSpPr/>
            <p:nvPr/>
          </p:nvSpPr>
          <p:spPr>
            <a:xfrm>
              <a:off x="4658570" y="4443439"/>
              <a:ext cx="1177718" cy="588375"/>
            </a:xfrm>
            <a:custGeom>
              <a:avLst/>
              <a:gdLst>
                <a:gd name="connsiteX0" fmla="*/ 0 w 1177554"/>
                <a:gd name="connsiteY0" fmla="*/ 0 h 588636"/>
                <a:gd name="connsiteX1" fmla="*/ 1177554 w 1177554"/>
                <a:gd name="connsiteY1" fmla="*/ 0 h 588636"/>
                <a:gd name="connsiteX2" fmla="*/ 1177554 w 1177554"/>
                <a:gd name="connsiteY2" fmla="*/ 588636 h 588636"/>
                <a:gd name="connsiteX3" fmla="*/ 0 w 1177554"/>
                <a:gd name="connsiteY3" fmla="*/ 588636 h 588636"/>
                <a:gd name="connsiteX4" fmla="*/ 0 w 1177554"/>
                <a:gd name="connsiteY4" fmla="*/ 0 h 58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4" h="588636">
                  <a:moveTo>
                    <a:pt x="0" y="0"/>
                  </a:moveTo>
                  <a:lnTo>
                    <a:pt x="1177554" y="0"/>
                  </a:lnTo>
                  <a:lnTo>
                    <a:pt x="1177554" y="588636"/>
                  </a:lnTo>
                  <a:lnTo>
                    <a:pt x="0" y="588636"/>
                  </a:lnTo>
                  <a:lnTo>
                    <a:pt x="0" y="0"/>
                  </a:lnTo>
                  <a:close/>
                </a:path>
              </a:pathLst>
            </a:custGeom>
            <a:noFill/>
            <a:ln>
              <a:noFill/>
            </a:ln>
            <a:effectLst/>
          </p:spPr>
          <p:txBody>
            <a:bodyPr lIns="12065" tIns="12065" rIns="12065" bIns="12065" spcCol="1270" anchor="ctr"/>
            <a:lstStyle/>
            <a:p>
              <a:pPr marL="0" marR="0" lvl="0" indent="0" algn="ctr" defTabSz="844550" eaLnBrk="1" fontAlgn="auto" latinLnBrk="0" hangingPunct="1">
                <a:lnSpc>
                  <a:spcPct val="90000"/>
                </a:lnSpc>
                <a:spcBef>
                  <a:spcPts val="0"/>
                </a:spcBef>
                <a:spcAft>
                  <a:spcPct val="35000"/>
                </a:spcAft>
                <a:buClrTx/>
                <a:buSzTx/>
                <a:buFontTx/>
                <a:buNone/>
                <a:tabLst/>
                <a:defRPr/>
              </a:pPr>
              <a:endParaRPr kumimoji="0" lang="ja-JP" altLang="en-US" sz="1900" b="0" i="0" u="none" strike="noStrike" kern="0" cap="none" spc="0" normalizeH="0" baseline="0" noProof="0">
                <a:ln>
                  <a:noFill/>
                </a:ln>
                <a:solidFill>
                  <a:prstClr val="black">
                    <a:hueOff val="0"/>
                    <a:satOff val="0"/>
                    <a:lumOff val="0"/>
                    <a:alphaOff val="0"/>
                  </a:prstClr>
                </a:solidFill>
                <a:effectLst/>
                <a:uLnTx/>
                <a:uFillTx/>
                <a:latin typeface="Meiryo UI"/>
                <a:ea typeface="メイリオ"/>
                <a:cs typeface="+mn-cs"/>
              </a:endParaRPr>
            </a:p>
          </p:txBody>
        </p:sp>
      </p:grpSp>
      <p:sp>
        <p:nvSpPr>
          <p:cNvPr id="29" name="二等辺三角形 28"/>
          <p:cNvSpPr/>
          <p:nvPr/>
        </p:nvSpPr>
        <p:spPr bwMode="auto">
          <a:xfrm rot="5400000">
            <a:off x="3049159" y="3414212"/>
            <a:ext cx="2216150" cy="447675"/>
          </a:xfrm>
          <a:prstGeom prst="triangl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30" name="テキスト ボックス 29"/>
          <p:cNvSpPr txBox="1"/>
          <p:nvPr/>
        </p:nvSpPr>
        <p:spPr>
          <a:xfrm>
            <a:off x="4904947" y="4664387"/>
            <a:ext cx="3619500" cy="523220"/>
          </a:xfrm>
          <a:prstGeom prst="rect">
            <a:avLst/>
          </a:prstGeom>
          <a:noFill/>
          <a:ln w="25400" cap="flat" cmpd="sng" algn="ctr">
            <a:noFill/>
            <a:prstDash val="solid"/>
          </a:ln>
          <a:effectLst/>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a:ea typeface="Meiryo UI" panose="020B0604030504040204" pitchFamily="50" charset="-128"/>
                <a:cs typeface="Meiryo UI" panose="020B0604030504040204" pitchFamily="50" charset="-128"/>
              </a:rPr>
              <a:t>Development through an iterative model generation cycle</a:t>
            </a:r>
          </a:p>
        </p:txBody>
      </p:sp>
    </p:spTree>
    <p:extLst>
      <p:ext uri="{BB962C8B-B14F-4D97-AF65-F5344CB8AC3E}">
        <p14:creationId xmlns:p14="http://schemas.microsoft.com/office/powerpoint/2010/main" val="373232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An "exploratory </a:t>
            </a:r>
            <a:r>
              <a:rPr lang="ja-JP" altLang="en-US" dirty="0" smtClean="0"/>
              <a:t>" </a:t>
            </a:r>
            <a:r>
              <a:rPr lang="ja-JP" altLang="en-US" dirty="0"/>
              <a:t>development</a:t>
            </a:r>
            <a:r>
              <a:rPr lang="ja-JP" altLang="en-US" dirty="0" smtClean="0"/>
              <a:t> process</a:t>
            </a:r>
            <a:endParaRPr kumimoji="1" lang="ja-JP" altLang="en-US" dirty="0"/>
          </a:p>
        </p:txBody>
      </p:sp>
      <p:sp>
        <p:nvSpPr>
          <p:cNvPr id="3" name="テキスト プレースホルダー 2"/>
          <p:cNvSpPr>
            <a:spLocks noGrp="1"/>
          </p:cNvSpPr>
          <p:nvPr>
            <p:ph type="body" sz="quarter" idx="10"/>
          </p:nvPr>
        </p:nvSpPr>
        <p:spPr>
          <a:xfrm>
            <a:off x="396000" y="1053000"/>
            <a:ext cx="8352000" cy="4968000"/>
          </a:xfrm>
        </p:spPr>
        <p:txBody>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P</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oint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lvl="1">
              <a:buFont typeface="Arial" panose="020B0604020202020204" pitchFamily="34" charset="0"/>
              <a:buChar char="•"/>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No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waterfall-based development</a:t>
            </a:r>
          </a:p>
          <a:p>
            <a:pPr lvl="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Setting goals in a short span of time (facilitating discussion between the parties)</a:t>
            </a:r>
          </a:p>
          <a:p>
            <a:pPr lvl="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Step-by-step contract (redeemable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An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exploratory</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development approach, taking into account the characteristics of</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AI</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technology and the contracts that follow the development approach.</a:t>
            </a:r>
          </a:p>
          <a:p>
            <a:pPr lvl="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Preventing discrepancies in the perceptions of the parties to the</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development</a:t>
            </a:r>
          </a:p>
          <a:p>
            <a:pPr lvl="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Avoiding more damage in the event of a</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project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setback</a:t>
            </a:r>
          </a:p>
          <a:p>
            <a:pPr lvl="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Achieve an exploratory development approach that allows for</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trial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and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error</a:t>
            </a:r>
          </a:p>
          <a:p>
            <a:endParaRPr kumimoji="1" lang="ja-JP" altLang="en-US" dirty="0"/>
          </a:p>
        </p:txBody>
      </p:sp>
    </p:spTree>
    <p:extLst>
      <p:ext uri="{BB962C8B-B14F-4D97-AF65-F5344CB8AC3E}">
        <p14:creationId xmlns:p14="http://schemas.microsoft.com/office/powerpoint/2010/main" val="100694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An "</a:t>
            </a:r>
            <a:r>
              <a:rPr lang="ja-JP" altLang="en-US" dirty="0" smtClean="0"/>
              <a:t>exploratory" </a:t>
            </a:r>
            <a:r>
              <a:rPr lang="ja-JP" altLang="en-US" dirty="0"/>
              <a:t>development</a:t>
            </a:r>
            <a:r>
              <a:rPr lang="ja-JP" altLang="en-US" dirty="0" smtClean="0"/>
              <a:t> process</a:t>
            </a:r>
            <a:endParaRPr kumimoji="1" lang="ja-JP" altLang="en-US" dirty="0"/>
          </a:p>
        </p:txBody>
      </p:sp>
      <p:pic>
        <p:nvPicPr>
          <p:cNvPr id="9" name="図 8"/>
          <p:cNvPicPr>
            <a:picLocks noChangeAspect="1"/>
          </p:cNvPicPr>
          <p:nvPr/>
        </p:nvPicPr>
        <p:blipFill>
          <a:blip r:embed="rId2"/>
          <a:stretch>
            <a:fillRect/>
          </a:stretch>
        </p:blipFill>
        <p:spPr>
          <a:xfrm>
            <a:off x="0" y="1053000"/>
            <a:ext cx="9036000" cy="3535426"/>
          </a:xfrm>
          <a:prstGeom prst="rect">
            <a:avLst/>
          </a:prstGeom>
        </p:spPr>
      </p:pic>
    </p:spTree>
    <p:extLst>
      <p:ext uri="{BB962C8B-B14F-4D97-AF65-F5344CB8AC3E}">
        <p14:creationId xmlns:p14="http://schemas.microsoft.com/office/powerpoint/2010/main" val="392009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  </a:t>
            </a:r>
            <a:endParaRPr kumimoji="1" lang="ja-JP" altLang="en-US" dirty="0"/>
          </a:p>
        </p:txBody>
      </p:sp>
      <p:sp>
        <p:nvSpPr>
          <p:cNvPr id="3" name="テキスト プレースホルダー 2"/>
          <p:cNvSpPr>
            <a:spLocks noGrp="1"/>
          </p:cNvSpPr>
          <p:nvPr>
            <p:ph type="body" sz="quarter" idx="10"/>
          </p:nvPr>
        </p:nvSpPr>
        <p:spPr>
          <a:xfrm>
            <a:off x="324000" y="1053000"/>
            <a:ext cx="8352000" cy="4968000"/>
          </a:xfrm>
        </p:spPr>
        <p:txBody>
          <a:bodyPr/>
          <a:lstStyle/>
          <a:p>
            <a:pPr marL="0" indent="0">
              <a:spcBef>
                <a:spcPts val="600"/>
              </a:spcBef>
              <a:buNone/>
            </a:pPr>
            <a:r>
              <a:rPr lang="en-US" altLang="ja-JP" sz="2000" dirty="0" smtClean="0">
                <a:latin typeface="+mj-lt"/>
                <a:ea typeface="Meiryo UI" panose="020B0604030504040204" pitchFamily="50" charset="-128"/>
                <a:cs typeface="Meiryo UI" panose="020B0604030504040204" pitchFamily="50" charset="-128"/>
              </a:rPr>
              <a:t>UNCITRAL</a:t>
            </a:r>
            <a:r>
              <a:rPr lang="en-US" altLang="ja-JP" sz="2000" baseline="30000" dirty="0" smtClean="0">
                <a:latin typeface="+mj-lt"/>
                <a:ea typeface="Meiryo UI" panose="020B0604030504040204" pitchFamily="50" charset="-128"/>
                <a:cs typeface="Meiryo UI" panose="020B0604030504040204" pitchFamily="50" charset="-128"/>
              </a:rPr>
              <a:t> 53rd</a:t>
            </a:r>
            <a:r>
              <a:rPr lang="en-US" altLang="ja-JP" sz="2000" dirty="0" smtClean="0">
                <a:latin typeface="+mj-lt"/>
                <a:ea typeface="Meiryo UI" panose="020B0604030504040204" pitchFamily="50" charset="-128"/>
                <a:cs typeface="Meiryo UI" panose="020B0604030504040204" pitchFamily="50" charset="-128"/>
              </a:rPr>
              <a:t> Session "</a:t>
            </a:r>
            <a:r>
              <a:rPr lang="en-US" altLang="ja-JP" sz="2000" b="1" dirty="0" smtClean="0">
                <a:latin typeface="+mj-lt"/>
              </a:rPr>
              <a:t>Legal </a:t>
            </a:r>
            <a:r>
              <a:rPr lang="en-US" altLang="ja-JP" sz="2000" b="1" dirty="0">
                <a:latin typeface="+mj-lt"/>
              </a:rPr>
              <a:t>issues related to the digital economy - artificial intelligence </a:t>
            </a:r>
            <a:r>
              <a:rPr lang="en-US" altLang="ja-JP" sz="2000" b="1" dirty="0" smtClean="0">
                <a:latin typeface="+mj-lt"/>
              </a:rPr>
              <a:t>"</a:t>
            </a: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600"/>
              </a:spcBef>
              <a:buNone/>
            </a:pPr>
            <a:r>
              <a:rPr lang="en-US" altLang="ja-JP" sz="2000" dirty="0" smtClean="0">
                <a:latin typeface="+mj-lt"/>
              </a:rPr>
              <a:t>Difficulties </a:t>
            </a:r>
            <a:r>
              <a:rPr lang="en-US" altLang="ja-JP" sz="2000" dirty="0">
                <a:latin typeface="+mj-lt"/>
              </a:rPr>
              <a:t>in applying existing tort law rules have the potential to disadvantage affected persons, who may suffer harm as a result of the operation of AI systems. In response, proposals have been put forward to establish new liability regimes to better balance the interests of the various actors involved in the use of AI systems. For instance, </a:t>
            </a:r>
            <a:r>
              <a:rPr lang="en-US" altLang="ja-JP" sz="2000" dirty="0">
                <a:solidFill>
                  <a:srgbClr val="FF0000"/>
                </a:solidFill>
                <a:latin typeface="+mj-lt"/>
              </a:rPr>
              <a:t>the Contract Guidelines on Utilization of AI</a:t>
            </a:r>
            <a:r>
              <a:rPr lang="en-US" altLang="ja-JP" sz="2000" dirty="0">
                <a:latin typeface="+mj-lt"/>
              </a:rPr>
              <a:t> published by the Ministry of Economy, Trade and Industry of Japan notes: </a:t>
            </a:r>
          </a:p>
          <a:p>
            <a:pPr>
              <a:spcBef>
                <a:spcPts val="600"/>
              </a:spcBef>
            </a:pPr>
            <a:r>
              <a:rPr lang="en-US" altLang="ja-JP" sz="2000" dirty="0">
                <a:latin typeface="+mj-lt"/>
              </a:rPr>
              <a:t>[M]any legal issues regarding the development and utilization of AI-based software, including how to deal with the relationship of rights and who bears liability that might arise in connection to that development and utilization, remain unclarified because these are new issues, and existing legislation is insufficient. In light of these circumstances, there is a pressing need to determine the relationship of rights, attribution of liability, and other similar matters that arise when parties execute </a:t>
            </a:r>
            <a:r>
              <a:rPr lang="en-US" altLang="ja-JP" sz="2000" dirty="0" smtClean="0">
                <a:latin typeface="+mj-lt"/>
              </a:rPr>
              <a:t>contracts.</a:t>
            </a:r>
            <a:endParaRPr lang="en-US" altLang="ja-JP" sz="2000" dirty="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905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V. The</a:t>
            </a:r>
            <a:r>
              <a:rPr lang="ja-JP" altLang="en-US" dirty="0" smtClean="0"/>
              <a:t> Japanese Debate on</a:t>
            </a:r>
            <a:r>
              <a:rPr lang="en-US" altLang="ja-JP" dirty="0" smtClean="0"/>
              <a:t> AI</a:t>
            </a:r>
            <a:r>
              <a:rPr lang="ja-JP" altLang="en-US" dirty="0" smtClean="0"/>
              <a:t> Responsibility</a:t>
            </a:r>
            <a:endParaRPr kumimoji="1" lang="ja-JP" altLang="en-US" dirty="0"/>
          </a:p>
        </p:txBody>
      </p:sp>
    </p:spTree>
    <p:extLst>
      <p:ext uri="{BB962C8B-B14F-4D97-AF65-F5344CB8AC3E}">
        <p14:creationId xmlns:p14="http://schemas.microsoft.com/office/powerpoint/2010/main" val="281313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Legal Liability for AI</a:t>
            </a:r>
            <a:endParaRPr kumimoji="1" lang="ja-JP" altLang="en-US" dirty="0"/>
          </a:p>
        </p:txBody>
      </p:sp>
      <p:sp>
        <p:nvSpPr>
          <p:cNvPr id="3" name="テキスト プレースホルダー 2"/>
          <p:cNvSpPr>
            <a:spLocks noGrp="1"/>
          </p:cNvSpPr>
          <p:nvPr>
            <p:ph type="body" sz="quarter" idx="10"/>
          </p:nvPr>
        </p:nvSpPr>
        <p:spPr>
          <a:xfrm>
            <a:off x="324000" y="1053000"/>
            <a:ext cx="8352000" cy="4968000"/>
          </a:xfrm>
        </p:spPr>
        <p:txBody>
          <a:bodyPr/>
          <a:lstStyle/>
          <a:p>
            <a:pPr>
              <a:spcBef>
                <a:spcPts val="100"/>
              </a:spcBef>
              <a:buSzPct val="100000"/>
              <a:defRPr/>
            </a:pPr>
            <a:r>
              <a:rPr lang="en-US" altLang="ja-JP" sz="2000" dirty="0" smtClean="0">
                <a:latin typeface="+mj-lt"/>
              </a:rPr>
              <a:t>Liabilities based on contracts - binding only the parties </a:t>
            </a:r>
          </a:p>
          <a:p>
            <a:pPr marL="623888" indent="-355600">
              <a:spcBef>
                <a:spcPts val="100"/>
              </a:spcBef>
              <a:buSzPct val="100000"/>
              <a:buFont typeface="Wingdings" panose="05000000000000000000" pitchFamily="2" charset="2"/>
              <a:buChar char="ü"/>
              <a:defRPr/>
            </a:pPr>
            <a:r>
              <a:rPr lang="en-US" altLang="ja-JP" sz="2000" dirty="0" smtClean="0">
                <a:latin typeface="+mj-lt"/>
              </a:rPr>
              <a:t>Negligence </a:t>
            </a:r>
          </a:p>
          <a:p>
            <a:pPr marL="623888" indent="-355600">
              <a:spcBef>
                <a:spcPts val="100"/>
              </a:spcBef>
              <a:buSzPct val="100000"/>
              <a:buFont typeface="Wingdings" panose="05000000000000000000" pitchFamily="2" charset="2"/>
              <a:buChar char="ü"/>
              <a:defRPr/>
            </a:pPr>
            <a:r>
              <a:rPr lang="en-US" altLang="ja-JP" sz="2000" dirty="0" smtClean="0">
                <a:latin typeface="+mj-lt"/>
              </a:rPr>
              <a:t>Warranty –</a:t>
            </a:r>
            <a:r>
              <a:rPr lang="ja-JP" altLang="en-US" sz="2000" dirty="0" smtClean="0">
                <a:latin typeface="+mj-lt"/>
              </a:rPr>
              <a:t>　</a:t>
            </a:r>
            <a:r>
              <a:rPr lang="en-US" altLang="ja-JP" sz="2000" dirty="0" smtClean="0">
                <a:latin typeface="+mj-lt"/>
              </a:rPr>
              <a:t>Need not negligence</a:t>
            </a:r>
          </a:p>
          <a:p>
            <a:pPr marL="268288" indent="0">
              <a:spcBef>
                <a:spcPts val="100"/>
              </a:spcBef>
              <a:buSzPct val="100000"/>
              <a:buNone/>
              <a:defRPr/>
            </a:pPr>
            <a:endParaRPr lang="en-US" altLang="ja-JP" sz="2000" dirty="0" smtClean="0">
              <a:latin typeface="+mj-lt"/>
            </a:endParaRPr>
          </a:p>
          <a:p>
            <a:pPr marL="268288" indent="-268288">
              <a:spcBef>
                <a:spcPts val="100"/>
              </a:spcBef>
              <a:buSzPct val="100000"/>
              <a:defRPr/>
            </a:pPr>
            <a:r>
              <a:rPr lang="en-US" altLang="ja-JP" sz="2000" dirty="0" smtClean="0">
                <a:latin typeface="+mj-lt"/>
              </a:rPr>
              <a:t> Liabilities based on tort laws</a:t>
            </a:r>
          </a:p>
          <a:p>
            <a:pPr indent="3175">
              <a:spcBef>
                <a:spcPts val="100"/>
              </a:spcBef>
              <a:buSzPct val="100000"/>
              <a:buFont typeface="Wingdings" panose="05000000000000000000" pitchFamily="2" charset="2"/>
              <a:buChar char="ü"/>
              <a:defRPr/>
            </a:pPr>
            <a:r>
              <a:rPr lang="en-US" altLang="ja-JP" sz="2000" dirty="0" smtClean="0">
                <a:latin typeface="+mj-lt"/>
              </a:rPr>
              <a:t>  Negligence </a:t>
            </a:r>
          </a:p>
          <a:p>
            <a:pPr indent="3175">
              <a:spcBef>
                <a:spcPts val="100"/>
              </a:spcBef>
              <a:buSzPct val="100000"/>
              <a:buFont typeface="Wingdings" panose="05000000000000000000" pitchFamily="2" charset="2"/>
              <a:buChar char="ü"/>
              <a:defRPr/>
            </a:pPr>
            <a:r>
              <a:rPr lang="en-US" altLang="ja-JP" sz="2000" dirty="0" smtClean="0">
                <a:latin typeface="+mj-lt"/>
              </a:rPr>
              <a:t>  Strict liability - Product liability    </a:t>
            </a:r>
            <a:endParaRPr lang="en-US" altLang="ja-JP" sz="2000" dirty="0">
              <a:latin typeface="+mj-lt"/>
            </a:endParaRPr>
          </a:p>
          <a:p>
            <a:pPr marL="0" indent="0">
              <a:spcBef>
                <a:spcPts val="100"/>
              </a:spcBef>
              <a:buSzPct val="100000"/>
              <a:buNone/>
              <a:defRPr/>
            </a:pPr>
            <a:r>
              <a:rPr lang="en-US" altLang="ja-JP" sz="2000" dirty="0" smtClean="0">
                <a:latin typeface="+mj-lt"/>
              </a:rPr>
              <a:t> </a:t>
            </a:r>
          </a:p>
          <a:p>
            <a:pPr marL="273050" lvl="1"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endParaRPr lang="en-US" altLang="ja-JP" sz="2000" dirty="0" smtClean="0">
              <a:latin typeface="+mj-lt"/>
            </a:endParaRPr>
          </a:p>
          <a:p>
            <a:pPr marL="0" indent="0">
              <a:spcBef>
                <a:spcPts val="100"/>
              </a:spcBef>
              <a:buSzPct val="100000"/>
              <a:buNone/>
              <a:defRPr/>
            </a:pPr>
            <a:endParaRPr lang="en-US" altLang="ja-JP" sz="2000" dirty="0" smtClean="0">
              <a:latin typeface="+mj-lt"/>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012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Issues about negligence</a:t>
            </a:r>
            <a:endParaRPr kumimoji="1" lang="ja-JP" altLang="en-US" dirty="0"/>
          </a:p>
        </p:txBody>
      </p:sp>
      <p:sp>
        <p:nvSpPr>
          <p:cNvPr id="3" name="テキスト プレースホルダー 2"/>
          <p:cNvSpPr>
            <a:spLocks noGrp="1"/>
          </p:cNvSpPr>
          <p:nvPr>
            <p:ph type="body" sz="quarter" idx="10"/>
          </p:nvPr>
        </p:nvSpPr>
        <p:spPr>
          <a:xfrm>
            <a:off x="396000" y="909000"/>
            <a:ext cx="8352000" cy="5256000"/>
          </a:xfrm>
        </p:spPr>
        <p:txBody>
          <a:bodyPr/>
          <a:lstStyle/>
          <a:p>
            <a:pPr>
              <a:spcBef>
                <a:spcPts val="100"/>
              </a:spcBef>
              <a:buSzPct val="100000"/>
              <a:defRPr/>
            </a:pPr>
            <a:r>
              <a:rPr lang="en-US" altLang="ja-JP" sz="2000" dirty="0" smtClean="0">
                <a:latin typeface="+mj-lt"/>
              </a:rPr>
              <a:t>Issues about negligence</a:t>
            </a:r>
          </a:p>
          <a:p>
            <a:pPr marL="623888" indent="-355600">
              <a:spcBef>
                <a:spcPts val="100"/>
              </a:spcBef>
              <a:buSzPct val="100000"/>
              <a:buFont typeface="Wingdings" panose="05000000000000000000" pitchFamily="2" charset="2"/>
              <a:buChar char="ü"/>
              <a:defRPr/>
            </a:pPr>
            <a:r>
              <a:rPr lang="en-US" altLang="ja-JP" sz="2000" dirty="0" smtClean="0">
                <a:latin typeface="+mj-lt"/>
              </a:rPr>
              <a:t>Fundamental: </a:t>
            </a:r>
            <a:r>
              <a:rPr lang="ja-JP" altLang="en-US" sz="2000" dirty="0" smtClean="0">
                <a:latin typeface="+mj-lt"/>
              </a:rPr>
              <a:t>・ </a:t>
            </a:r>
            <a:r>
              <a:rPr lang="en-US" altLang="ja-JP" sz="2000" dirty="0" smtClean="0">
                <a:latin typeface="+mj-lt"/>
              </a:rPr>
              <a:t>Black box - difficult to solve </a:t>
            </a:r>
          </a:p>
          <a:p>
            <a:pPr marL="268288" indent="0">
              <a:spcBef>
                <a:spcPts val="100"/>
              </a:spcBef>
              <a:buSzPct val="100000"/>
              <a:buNone/>
              <a:defRPr/>
            </a:pPr>
            <a:r>
              <a:rPr lang="en-US" altLang="ja-JP" sz="2000" dirty="0" smtClean="0">
                <a:latin typeface="+mj-lt"/>
              </a:rPr>
              <a:t>			</a:t>
            </a:r>
            <a:r>
              <a:rPr lang="ja-JP" altLang="en-US" sz="2000" dirty="0" smtClean="0">
                <a:latin typeface="+mj-lt"/>
              </a:rPr>
              <a:t>　　</a:t>
            </a:r>
            <a:r>
              <a:rPr lang="ja-JP" altLang="en-US" sz="2000" dirty="0">
                <a:latin typeface="+mj-lt"/>
              </a:rPr>
              <a:t> </a:t>
            </a:r>
            <a:r>
              <a:rPr lang="ja-JP" altLang="en-US" sz="2000" dirty="0" smtClean="0">
                <a:latin typeface="+mj-lt"/>
              </a:rPr>
              <a:t> ・ </a:t>
            </a:r>
            <a:r>
              <a:rPr lang="en-US" altLang="ja-JP" sz="2000" dirty="0" smtClean="0">
                <a:latin typeface="+mj-lt"/>
              </a:rPr>
              <a:t>Causation of negligence </a:t>
            </a:r>
          </a:p>
          <a:p>
            <a:pPr marL="268288" indent="0">
              <a:spcBef>
                <a:spcPts val="100"/>
              </a:spcBef>
              <a:buSzPct val="100000"/>
              <a:buNone/>
              <a:defRPr/>
            </a:pPr>
            <a:endParaRPr lang="en-US" altLang="ja-JP" sz="2000" dirty="0">
              <a:latin typeface="+mj-lt"/>
            </a:endParaRPr>
          </a:p>
          <a:p>
            <a:pPr marL="268288"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r>
              <a:rPr lang="en-US" altLang="ja-JP" sz="2000" dirty="0" smtClean="0">
                <a:latin typeface="+mj-lt"/>
              </a:rPr>
              <a:t>Technical: </a:t>
            </a:r>
            <a:r>
              <a:rPr lang="ja-JP" altLang="en-US" sz="2000" dirty="0" smtClean="0">
                <a:latin typeface="+mj-lt"/>
              </a:rPr>
              <a:t>・ </a:t>
            </a:r>
            <a:r>
              <a:rPr lang="en-US" altLang="ja-JP" sz="2000" dirty="0" smtClean="0">
                <a:latin typeface="+mj-lt"/>
              </a:rPr>
              <a:t>Evidence </a:t>
            </a:r>
          </a:p>
          <a:p>
            <a:pPr marL="268288" indent="0">
              <a:spcBef>
                <a:spcPts val="100"/>
              </a:spcBef>
              <a:buSzPct val="100000"/>
              <a:buNone/>
              <a:defRPr/>
            </a:pPr>
            <a:r>
              <a:rPr lang="en-US" altLang="ja-JP" sz="2000" dirty="0" smtClean="0">
                <a:latin typeface="+mj-lt"/>
              </a:rPr>
              <a:t>			</a:t>
            </a:r>
            <a:r>
              <a:rPr lang="ja-JP" altLang="en-US" sz="2000" dirty="0" smtClean="0">
                <a:latin typeface="+mj-lt"/>
              </a:rPr>
              <a:t>　・ </a:t>
            </a:r>
            <a:r>
              <a:rPr lang="en-US" altLang="ja-JP" sz="2000" dirty="0" smtClean="0">
                <a:latin typeface="+mj-lt"/>
              </a:rPr>
              <a:t>Poor knowledge and information of technology of users </a:t>
            </a:r>
          </a:p>
          <a:p>
            <a:pPr marL="268288" indent="-268288">
              <a:spcBef>
                <a:spcPts val="100"/>
              </a:spcBef>
              <a:buSzPct val="100000"/>
              <a:defRPr/>
            </a:pPr>
            <a:r>
              <a:rPr lang="en-US" altLang="ja-JP" sz="2000" dirty="0" smtClean="0">
                <a:latin typeface="+mj-lt"/>
              </a:rPr>
              <a:t>Possible solutions </a:t>
            </a:r>
          </a:p>
          <a:p>
            <a:pPr marL="268288" indent="0">
              <a:spcBef>
                <a:spcPts val="0"/>
              </a:spcBef>
              <a:buSzPct val="100000"/>
              <a:buNone/>
              <a:defRPr/>
            </a:pPr>
            <a:r>
              <a:rPr lang="ja-JP" altLang="en-US" sz="2000" dirty="0" smtClean="0">
                <a:latin typeface="+mj-lt"/>
              </a:rPr>
              <a:t>・　</a:t>
            </a:r>
            <a:r>
              <a:rPr lang="en-US" altLang="ja-JP" sz="2000" dirty="0" smtClean="0">
                <a:latin typeface="+mj-lt"/>
              </a:rPr>
              <a:t>Using strict liability </a:t>
            </a:r>
            <a:endParaRPr lang="en-US" altLang="ja-JP" sz="2000" dirty="0">
              <a:latin typeface="+mj-lt"/>
            </a:endParaRPr>
          </a:p>
          <a:p>
            <a:pPr marL="268288" indent="0">
              <a:spcBef>
                <a:spcPts val="0"/>
              </a:spcBef>
              <a:buSzPct val="100000"/>
              <a:buNone/>
              <a:defRPr/>
            </a:pPr>
            <a:r>
              <a:rPr lang="en-US" altLang="ja-JP" sz="2000" dirty="0" smtClean="0">
                <a:latin typeface="+mj-lt"/>
              </a:rPr>
              <a:t>・　Change in the concept of negligence </a:t>
            </a:r>
          </a:p>
          <a:p>
            <a:pPr marL="268288" indent="0">
              <a:spcBef>
                <a:spcPts val="0"/>
              </a:spcBef>
              <a:buSzPct val="100000"/>
              <a:buNone/>
              <a:defRPr/>
            </a:pPr>
            <a:r>
              <a:rPr lang="ja-JP" altLang="en-US" sz="2000" dirty="0" smtClean="0">
                <a:latin typeface="+mj-lt"/>
              </a:rPr>
              <a:t>・　</a:t>
            </a:r>
            <a:r>
              <a:rPr lang="en-US" altLang="ja-JP" sz="2000" dirty="0" smtClean="0">
                <a:latin typeface="+mj-lt"/>
              </a:rPr>
              <a:t>Change in the burden of proof </a:t>
            </a:r>
          </a:p>
          <a:p>
            <a:pPr marL="268288" indent="0">
              <a:spcBef>
                <a:spcPts val="0"/>
              </a:spcBef>
              <a:buSzPct val="100000"/>
              <a:buNone/>
              <a:defRPr/>
            </a:pPr>
            <a:r>
              <a:rPr lang="en-US" altLang="ja-JP" sz="2000" dirty="0" smtClean="0">
                <a:latin typeface="+mj-lt"/>
              </a:rPr>
              <a:t>・　Change of court procedure (e.g., introduction of discovery)</a:t>
            </a:r>
          </a:p>
          <a:p>
            <a:pPr marL="268288" indent="0">
              <a:spcBef>
                <a:spcPts val="0"/>
              </a:spcBef>
              <a:buSzPct val="100000"/>
              <a:buNone/>
              <a:defRPr/>
            </a:pPr>
            <a:r>
              <a:rPr lang="en-US" altLang="ja-JP" sz="2000" dirty="0" smtClean="0">
                <a:latin typeface="+mj-lt"/>
              </a:rPr>
              <a:t>・　Support by government (e.g., technical assistance)</a:t>
            </a:r>
          </a:p>
          <a:p>
            <a:pPr marL="268288" indent="0">
              <a:spcBef>
                <a:spcPts val="0"/>
              </a:spcBef>
              <a:buSzPct val="100000"/>
              <a:buNone/>
              <a:defRPr/>
            </a:pPr>
            <a:r>
              <a:rPr lang="ja-JP" altLang="en-US" sz="2000" dirty="0" smtClean="0">
                <a:latin typeface="+mj-lt"/>
              </a:rPr>
              <a:t>・</a:t>
            </a:r>
            <a:r>
              <a:rPr lang="en-US" altLang="ja-JP" sz="2000" dirty="0" smtClean="0">
                <a:latin typeface="+mj-lt"/>
              </a:rPr>
              <a:t>	Insurance   </a:t>
            </a:r>
          </a:p>
          <a:p>
            <a:pPr marL="268288" indent="0">
              <a:spcBef>
                <a:spcPts val="100"/>
              </a:spcBef>
              <a:buSzPct val="100000"/>
              <a:buNone/>
              <a:defRPr/>
            </a:pPr>
            <a:r>
              <a:rPr lang="en-US" altLang="ja-JP" sz="2000" dirty="0">
                <a:latin typeface="+mj-lt"/>
              </a:rPr>
              <a:t> </a:t>
            </a:r>
            <a:r>
              <a:rPr lang="en-US" altLang="ja-JP" sz="2000" dirty="0" smtClean="0">
                <a:latin typeface="+mj-lt"/>
              </a:rPr>
              <a:t>      </a:t>
            </a:r>
            <a:endParaRPr lang="en-US" altLang="ja-JP" sz="2000" dirty="0">
              <a:latin typeface="+mj-lt"/>
            </a:endParaRPr>
          </a:p>
          <a:p>
            <a:pPr marL="268288" indent="0">
              <a:spcBef>
                <a:spcPts val="100"/>
              </a:spcBef>
              <a:buSzPct val="100000"/>
              <a:buNone/>
              <a:defRPr/>
            </a:pPr>
            <a:endParaRPr lang="en-US" altLang="ja-JP" sz="2000" dirty="0" smtClean="0">
              <a:latin typeface="+mj-lt"/>
            </a:endParaRPr>
          </a:p>
          <a:p>
            <a:pPr marL="0" indent="0">
              <a:spcBef>
                <a:spcPts val="100"/>
              </a:spcBef>
              <a:buSzPct val="100000"/>
              <a:buNone/>
              <a:defRPr/>
            </a:pPr>
            <a:r>
              <a:rPr lang="en-US" altLang="ja-JP" sz="2000" dirty="0" smtClean="0">
                <a:latin typeface="+mj-lt"/>
              </a:rPr>
              <a:t> </a:t>
            </a:r>
          </a:p>
          <a:p>
            <a:pPr marL="273050" lvl="1"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endParaRPr lang="en-US" altLang="ja-JP" sz="2000" dirty="0" smtClean="0">
              <a:latin typeface="+mj-lt"/>
            </a:endParaRPr>
          </a:p>
          <a:p>
            <a:pPr marL="0" indent="0">
              <a:spcBef>
                <a:spcPts val="100"/>
              </a:spcBef>
              <a:buSzPct val="100000"/>
              <a:buNone/>
              <a:defRPr/>
            </a:pPr>
            <a:endParaRPr lang="en-US" altLang="ja-JP" sz="2000" dirty="0" smtClean="0">
              <a:latin typeface="+mj-lt"/>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p:txBody>
      </p:sp>
      <p:cxnSp>
        <p:nvCxnSpPr>
          <p:cNvPr id="5" name="直線矢印コネクタ 4"/>
          <p:cNvCxnSpPr/>
          <p:nvPr/>
        </p:nvCxnSpPr>
        <p:spPr>
          <a:xfrm>
            <a:off x="1332000" y="2637000"/>
            <a:ext cx="5543999"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二等辺三角形 5"/>
          <p:cNvSpPr/>
          <p:nvPr/>
        </p:nvSpPr>
        <p:spPr>
          <a:xfrm flipH="1">
            <a:off x="5508000" y="2421000"/>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flipH="1">
            <a:off x="2124000" y="2637000"/>
            <a:ext cx="144000" cy="216000"/>
          </a:xfrm>
          <a:prstGeom prst="triangle">
            <a:avLst/>
          </a:prstGeom>
          <a:solidFill>
            <a:schemeClr val="accent3">
              <a:lumMod val="60000"/>
              <a:lumOff val="40000"/>
            </a:schemeClr>
          </a:solidFill>
          <a:ln>
            <a:solidFill>
              <a:srgbClr val="42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24000" y="2145598"/>
            <a:ext cx="648000" cy="275402"/>
          </a:xfrm>
          <a:prstGeom prst="rect">
            <a:avLst/>
          </a:prstGeom>
          <a:noFill/>
          <a:ln>
            <a:noFill/>
          </a:ln>
        </p:spPr>
        <p:txBody>
          <a:bodyPr wrap="square" lIns="0" tIns="0" rIns="0" bIns="0" rtlCol="0">
            <a:noAutofit/>
          </a:bodyPr>
          <a:lstStyle/>
          <a:p>
            <a:pPr algn="just" defTabSz="540000" fontAlgn="auto">
              <a:lnSpc>
                <a:spcPct val="120000"/>
              </a:lnSpc>
            </a:pPr>
            <a:r>
              <a:rPr kumimoji="1" lang="en-US" altLang="ja-JP" sz="1400" dirty="0" smtClean="0">
                <a:latin typeface="+mj-lt"/>
                <a:ea typeface="+mn-ea"/>
              </a:rPr>
              <a:t>Accident</a:t>
            </a:r>
            <a:endParaRPr kumimoji="1" lang="ja-JP" altLang="en-US" sz="1400" dirty="0" smtClean="0">
              <a:latin typeface="+mj-lt"/>
              <a:ea typeface="+mn-ea"/>
            </a:endParaRPr>
          </a:p>
        </p:txBody>
      </p:sp>
      <p:sp>
        <p:nvSpPr>
          <p:cNvPr id="9" name="テキスト ボックス 8"/>
          <p:cNvSpPr txBox="1"/>
          <p:nvPr/>
        </p:nvSpPr>
        <p:spPr>
          <a:xfrm>
            <a:off x="1944000" y="2339098"/>
            <a:ext cx="648000" cy="275402"/>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Sale </a:t>
            </a:r>
            <a:endParaRPr kumimoji="1" lang="ja-JP" altLang="en-US" sz="1400" dirty="0" smtClean="0">
              <a:latin typeface="+mj-lt"/>
              <a:ea typeface="+mn-ea"/>
            </a:endParaRPr>
          </a:p>
        </p:txBody>
      </p:sp>
      <p:sp>
        <p:nvSpPr>
          <p:cNvPr id="10" name="テキスト ボックス 9"/>
          <p:cNvSpPr txBox="1"/>
          <p:nvPr/>
        </p:nvSpPr>
        <p:spPr>
          <a:xfrm>
            <a:off x="2735998" y="2299191"/>
            <a:ext cx="1008001" cy="171154"/>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New data</a:t>
            </a:r>
            <a:endParaRPr kumimoji="1" lang="ja-JP" altLang="en-US" sz="1400" dirty="0" smtClean="0">
              <a:latin typeface="+mj-lt"/>
              <a:ea typeface="+mn-ea"/>
            </a:endParaRPr>
          </a:p>
        </p:txBody>
      </p:sp>
      <p:sp>
        <p:nvSpPr>
          <p:cNvPr id="11" name="テキスト ボックス 10"/>
          <p:cNvSpPr txBox="1"/>
          <p:nvPr/>
        </p:nvSpPr>
        <p:spPr>
          <a:xfrm>
            <a:off x="3635999" y="2299191"/>
            <a:ext cx="719999" cy="224407"/>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Trained </a:t>
            </a:r>
          </a:p>
          <a:p>
            <a:pPr algn="just" defTabSz="540000" fontAlgn="auto">
              <a:lnSpc>
                <a:spcPct val="120000"/>
              </a:lnSpc>
            </a:pPr>
            <a:endParaRPr kumimoji="1" lang="ja-JP" altLang="en-US" sz="1400" dirty="0" smtClean="0">
              <a:latin typeface="+mj-lt"/>
              <a:ea typeface="+mn-ea"/>
            </a:endParaRPr>
          </a:p>
        </p:txBody>
      </p:sp>
      <p:sp>
        <p:nvSpPr>
          <p:cNvPr id="12" name="二等辺三角形 11"/>
          <p:cNvSpPr/>
          <p:nvPr/>
        </p:nvSpPr>
        <p:spPr>
          <a:xfrm flipH="1">
            <a:off x="1404000" y="2662159"/>
            <a:ext cx="144000" cy="216000"/>
          </a:xfrm>
          <a:prstGeom prst="triangle">
            <a:avLst/>
          </a:prstGeom>
          <a:solidFill>
            <a:schemeClr val="accent3">
              <a:lumMod val="60000"/>
              <a:lumOff val="40000"/>
            </a:schemeClr>
          </a:solidFill>
          <a:ln>
            <a:solidFill>
              <a:srgbClr val="42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044000" y="2336439"/>
            <a:ext cx="828000" cy="255561"/>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Produce </a:t>
            </a:r>
            <a:endParaRPr kumimoji="1" lang="ja-JP" altLang="en-US" sz="1400" dirty="0" smtClean="0">
              <a:latin typeface="+mj-lt"/>
              <a:ea typeface="+mn-ea"/>
            </a:endParaRPr>
          </a:p>
        </p:txBody>
      </p:sp>
      <p:sp>
        <p:nvSpPr>
          <p:cNvPr id="14" name="テキスト ボックス 13"/>
          <p:cNvSpPr txBox="1"/>
          <p:nvPr/>
        </p:nvSpPr>
        <p:spPr>
          <a:xfrm>
            <a:off x="4410000" y="2299191"/>
            <a:ext cx="647999" cy="224407"/>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Usage </a:t>
            </a:r>
          </a:p>
          <a:p>
            <a:pPr algn="just" defTabSz="540000" fontAlgn="auto">
              <a:lnSpc>
                <a:spcPct val="120000"/>
              </a:lnSpc>
            </a:pPr>
            <a:endParaRPr kumimoji="1" lang="ja-JP" altLang="en-US" sz="1400" dirty="0" smtClean="0">
              <a:latin typeface="+mj-lt"/>
              <a:ea typeface="+mn-ea"/>
            </a:endParaRPr>
          </a:p>
        </p:txBody>
      </p:sp>
      <p:sp>
        <p:nvSpPr>
          <p:cNvPr id="16" name="テキスト ボックス 15"/>
          <p:cNvSpPr txBox="1"/>
          <p:nvPr/>
        </p:nvSpPr>
        <p:spPr>
          <a:xfrm>
            <a:off x="5184000" y="2700627"/>
            <a:ext cx="935999" cy="139064"/>
          </a:xfrm>
          <a:prstGeom prst="rect">
            <a:avLst/>
          </a:prstGeom>
          <a:noFill/>
          <a:ln>
            <a:noFill/>
          </a:ln>
        </p:spPr>
        <p:txBody>
          <a:bodyPr wrap="square" lIns="0" tIns="0" rIns="0" bIns="0" rtlCol="0">
            <a:noAutofit/>
          </a:bodyPr>
          <a:lstStyle/>
          <a:p>
            <a:pPr algn="just" defTabSz="540000" fontAlgn="auto">
              <a:lnSpc>
                <a:spcPct val="120000"/>
              </a:lnSpc>
            </a:pPr>
            <a:r>
              <a:rPr lang="en-US" altLang="ja-JP" sz="1400" dirty="0" smtClean="0">
                <a:latin typeface="+mj-lt"/>
                <a:ea typeface="+mn-ea"/>
              </a:rPr>
              <a:t>  Operation</a:t>
            </a:r>
            <a:endParaRPr kumimoji="1" lang="ja-JP" altLang="en-US" sz="1400" dirty="0" smtClean="0">
              <a:latin typeface="+mj-lt"/>
              <a:ea typeface="+mn-ea"/>
            </a:endParaRPr>
          </a:p>
        </p:txBody>
      </p:sp>
      <p:cxnSp>
        <p:nvCxnSpPr>
          <p:cNvPr id="18" name="直線矢印コネクタ 17"/>
          <p:cNvCxnSpPr/>
          <p:nvPr/>
        </p:nvCxnSpPr>
        <p:spPr>
          <a:xfrm>
            <a:off x="2592000" y="2839691"/>
            <a:ext cx="2700000" cy="0"/>
          </a:xfrm>
          <a:prstGeom prst="straightConnector1">
            <a:avLst/>
          </a:prstGeom>
          <a:ln w="25400">
            <a:solidFill>
              <a:srgbClr val="42618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762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Issues about strict liability</a:t>
            </a:r>
            <a:endParaRPr kumimoji="1" lang="ja-JP" altLang="en-US" dirty="0"/>
          </a:p>
        </p:txBody>
      </p:sp>
      <p:sp>
        <p:nvSpPr>
          <p:cNvPr id="3" name="テキスト プレースホルダー 2"/>
          <p:cNvSpPr>
            <a:spLocks noGrp="1"/>
          </p:cNvSpPr>
          <p:nvPr>
            <p:ph type="body" sz="quarter" idx="10"/>
          </p:nvPr>
        </p:nvSpPr>
        <p:spPr>
          <a:xfrm>
            <a:off x="324000" y="1053000"/>
            <a:ext cx="8352000" cy="5256000"/>
          </a:xfrm>
        </p:spPr>
        <p:txBody>
          <a:bodyPr/>
          <a:lstStyle/>
          <a:p>
            <a:pPr>
              <a:spcBef>
                <a:spcPts val="100"/>
              </a:spcBef>
              <a:buSzPct val="100000"/>
              <a:defRPr/>
            </a:pPr>
            <a:r>
              <a:rPr lang="en-US" altLang="ja-JP" sz="2000" dirty="0" smtClean="0">
                <a:latin typeface="+mj-lt"/>
              </a:rPr>
              <a:t>We can find strict liability only in product liability in major laws of Japan</a:t>
            </a:r>
          </a:p>
          <a:p>
            <a:pPr indent="3175">
              <a:spcBef>
                <a:spcPts val="100"/>
              </a:spcBef>
              <a:buSzPct val="100000"/>
              <a:buFont typeface="Wingdings" panose="05000000000000000000" pitchFamily="2" charset="2"/>
              <a:buChar char="ü"/>
              <a:defRPr/>
            </a:pPr>
            <a:r>
              <a:rPr lang="en-US" altLang="ja-JP" sz="2000" dirty="0" smtClean="0">
                <a:latin typeface="+mj-lt"/>
              </a:rPr>
              <a:t>  Product liability generally applies to manufacturers only, and not to operators and users.   </a:t>
            </a:r>
          </a:p>
          <a:p>
            <a:pPr indent="3175">
              <a:spcBef>
                <a:spcPts val="100"/>
              </a:spcBef>
              <a:buSzPct val="100000"/>
              <a:buFont typeface="Wingdings" panose="05000000000000000000" pitchFamily="2" charset="2"/>
              <a:buChar char="ü"/>
              <a:defRPr/>
            </a:pPr>
            <a:r>
              <a:rPr lang="en-US" altLang="ja-JP" sz="2000" dirty="0" smtClean="0">
                <a:latin typeface="+mj-lt"/>
              </a:rPr>
              <a:t>  Limited only to tangible objects</a:t>
            </a:r>
          </a:p>
          <a:p>
            <a:pPr indent="3175">
              <a:spcBef>
                <a:spcPts val="100"/>
              </a:spcBef>
              <a:buSzPct val="100000"/>
              <a:buFont typeface="Wingdings" panose="05000000000000000000" pitchFamily="2" charset="2"/>
              <a:buChar char="ü"/>
              <a:defRPr/>
            </a:pPr>
            <a:r>
              <a:rPr lang="en-US" altLang="ja-JP" sz="2000" dirty="0" smtClean="0">
                <a:latin typeface="+mj-lt"/>
              </a:rPr>
              <a:t>  Software (intangible objects) is out of the scope of product liability act, but if it is installed into tangible objects, product liability  act applies. </a:t>
            </a:r>
          </a:p>
          <a:p>
            <a:pPr indent="3175">
              <a:spcBef>
                <a:spcPts val="100"/>
              </a:spcBef>
              <a:buSzPct val="100000"/>
              <a:buFont typeface="Wingdings" panose="05000000000000000000" pitchFamily="2" charset="2"/>
              <a:buChar char="ü"/>
              <a:defRPr/>
            </a:pPr>
            <a:endParaRPr lang="en-US" altLang="ja-JP" sz="2000" dirty="0" smtClean="0">
              <a:latin typeface="+mj-lt"/>
            </a:endParaRPr>
          </a:p>
          <a:p>
            <a:pPr>
              <a:spcBef>
                <a:spcPts val="100"/>
              </a:spcBef>
              <a:buSzPct val="100000"/>
              <a:defRPr/>
            </a:pPr>
            <a:r>
              <a:rPr lang="en-US" altLang="ja-JP" sz="2000" dirty="0" smtClean="0">
                <a:latin typeface="+mj-lt"/>
              </a:rPr>
              <a:t>Standard of "Defect"</a:t>
            </a:r>
          </a:p>
          <a:p>
            <a:pPr indent="3175">
              <a:spcBef>
                <a:spcPts val="100"/>
              </a:spcBef>
              <a:buSzPct val="100000"/>
              <a:buFont typeface="Wingdings" panose="05000000000000000000" pitchFamily="2" charset="2"/>
              <a:buChar char="ü"/>
              <a:defRPr/>
            </a:pPr>
            <a:r>
              <a:rPr lang="en-US" altLang="ja-JP" sz="2000" dirty="0" smtClean="0">
                <a:latin typeface="+mj-lt"/>
              </a:rPr>
              <a:t>  Human standard </a:t>
            </a:r>
          </a:p>
          <a:p>
            <a:pPr indent="3175">
              <a:spcBef>
                <a:spcPts val="100"/>
              </a:spcBef>
              <a:buSzPct val="100000"/>
              <a:buFont typeface="Wingdings" panose="05000000000000000000" pitchFamily="2" charset="2"/>
              <a:buChar char="ü"/>
              <a:defRPr/>
            </a:pPr>
            <a:r>
              <a:rPr lang="en-US" altLang="ja-JP" sz="2000" dirty="0" smtClean="0">
                <a:latin typeface="+mj-lt"/>
              </a:rPr>
              <a:t>  Technical standard </a:t>
            </a:r>
          </a:p>
          <a:p>
            <a:pPr indent="3175">
              <a:spcBef>
                <a:spcPts val="100"/>
              </a:spcBef>
              <a:buSzPct val="100000"/>
              <a:buFont typeface="Wingdings" panose="05000000000000000000" pitchFamily="2" charset="2"/>
              <a:buChar char="ü"/>
              <a:defRPr/>
            </a:pPr>
            <a:endParaRPr lang="en-US" altLang="ja-JP" sz="2000" dirty="0">
              <a:latin typeface="+mj-lt"/>
            </a:endParaRPr>
          </a:p>
          <a:p>
            <a:pPr indent="0">
              <a:spcBef>
                <a:spcPts val="100"/>
              </a:spcBef>
              <a:buSzPct val="100000"/>
              <a:buNone/>
              <a:defRPr/>
            </a:pPr>
            <a:r>
              <a:rPr lang="en-US" altLang="ja-JP" sz="2000" dirty="0" smtClean="0">
                <a:latin typeface="+mj-lt"/>
              </a:rPr>
              <a:t>    </a:t>
            </a:r>
            <a:endParaRPr lang="en-US" altLang="ja-JP" sz="2000" dirty="0">
              <a:latin typeface="+mj-lt"/>
            </a:endParaRPr>
          </a:p>
          <a:p>
            <a:pPr marL="268288" indent="0">
              <a:spcBef>
                <a:spcPts val="100"/>
              </a:spcBef>
              <a:buSzPct val="100000"/>
              <a:buNone/>
              <a:defRPr/>
            </a:pPr>
            <a:endParaRPr lang="en-US" altLang="ja-JP" sz="2000" dirty="0" smtClean="0">
              <a:latin typeface="+mj-lt"/>
            </a:endParaRPr>
          </a:p>
          <a:p>
            <a:pPr marL="0" indent="0">
              <a:spcBef>
                <a:spcPts val="100"/>
              </a:spcBef>
              <a:buSzPct val="100000"/>
              <a:buNone/>
              <a:defRPr/>
            </a:pPr>
            <a:r>
              <a:rPr lang="en-US" altLang="ja-JP" sz="2000" dirty="0" smtClean="0">
                <a:latin typeface="+mj-lt"/>
              </a:rPr>
              <a:t> </a:t>
            </a:r>
          </a:p>
          <a:p>
            <a:pPr marL="273050" lvl="1"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endParaRPr lang="en-US" altLang="ja-JP" sz="2000" dirty="0" smtClean="0">
              <a:latin typeface="+mj-lt"/>
            </a:endParaRPr>
          </a:p>
          <a:p>
            <a:pPr marL="0" indent="0">
              <a:spcBef>
                <a:spcPts val="100"/>
              </a:spcBef>
              <a:buSzPct val="100000"/>
              <a:buNone/>
              <a:defRPr/>
            </a:pPr>
            <a:endParaRPr lang="en-US" altLang="ja-JP" sz="2000" dirty="0" smtClean="0">
              <a:latin typeface="+mj-lt"/>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57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324000" y="4221000"/>
            <a:ext cx="8352000" cy="2088000"/>
          </a:xfrm>
        </p:spPr>
        <p:txBody>
          <a:bodyPr anchor="ctr"/>
          <a:lstStyle/>
          <a:p>
            <a:pPr marL="0" indent="0" algn="ctr">
              <a:spcBef>
                <a:spcPts val="100"/>
              </a:spcBef>
              <a:buSzPct val="100000"/>
              <a:buNone/>
              <a:defRPr/>
            </a:pPr>
            <a:r>
              <a:rPr lang="en-US" altLang="ja-JP" sz="4400" dirty="0" smtClean="0">
                <a:latin typeface="+mj-lt"/>
              </a:rPr>
              <a:t>Thank you!</a:t>
            </a:r>
          </a:p>
          <a:p>
            <a:pPr marL="0" indent="0" algn="ctr">
              <a:spcBef>
                <a:spcPts val="100"/>
              </a:spcBef>
              <a:buSzPct val="100000"/>
              <a:buNone/>
              <a:defRPr/>
            </a:pPr>
            <a:r>
              <a:rPr lang="en-US" altLang="ja-JP" sz="4400" dirty="0" smtClean="0">
                <a:latin typeface="+mj-lt"/>
              </a:rPr>
              <a:t> </a:t>
            </a:r>
          </a:p>
          <a:p>
            <a:pPr marL="0" indent="0" algn="ctr">
              <a:spcBef>
                <a:spcPts val="100"/>
              </a:spcBef>
              <a:buSzPct val="100000"/>
              <a:buNone/>
              <a:defRPr/>
            </a:pPr>
            <a:r>
              <a:rPr lang="en-US" altLang="ja-JP" sz="4400" dirty="0" smtClean="0">
                <a:latin typeface="+mj-lt"/>
              </a:rPr>
              <a:t>Q &amp;A  </a:t>
            </a:r>
          </a:p>
          <a:p>
            <a:pPr indent="3175">
              <a:spcBef>
                <a:spcPts val="100"/>
              </a:spcBef>
              <a:buSzPct val="100000"/>
              <a:buFont typeface="Wingdings" panose="05000000000000000000" pitchFamily="2" charset="2"/>
              <a:buChar char="ü"/>
              <a:defRPr/>
            </a:pPr>
            <a:endParaRPr lang="en-US" altLang="ja-JP" sz="2000" dirty="0">
              <a:latin typeface="+mj-lt"/>
            </a:endParaRPr>
          </a:p>
          <a:p>
            <a:pPr indent="0">
              <a:spcBef>
                <a:spcPts val="100"/>
              </a:spcBef>
              <a:buSzPct val="100000"/>
              <a:buNone/>
              <a:defRPr/>
            </a:pPr>
            <a:r>
              <a:rPr lang="en-US" altLang="ja-JP" sz="2000" dirty="0" smtClean="0">
                <a:latin typeface="+mj-lt"/>
              </a:rPr>
              <a:t>    </a:t>
            </a:r>
            <a:endParaRPr lang="en-US" altLang="ja-JP" sz="2000" dirty="0">
              <a:latin typeface="+mj-lt"/>
            </a:endParaRPr>
          </a:p>
          <a:p>
            <a:pPr marL="268288" indent="0">
              <a:spcBef>
                <a:spcPts val="100"/>
              </a:spcBef>
              <a:buSzPct val="100000"/>
              <a:buNone/>
              <a:defRPr/>
            </a:pPr>
            <a:endParaRPr lang="en-US" altLang="ja-JP" sz="2000" dirty="0" smtClean="0">
              <a:latin typeface="+mj-lt"/>
            </a:endParaRPr>
          </a:p>
          <a:p>
            <a:pPr marL="0" indent="0">
              <a:spcBef>
                <a:spcPts val="100"/>
              </a:spcBef>
              <a:buSzPct val="100000"/>
              <a:buNone/>
              <a:defRPr/>
            </a:pPr>
            <a:r>
              <a:rPr lang="en-US" altLang="ja-JP" sz="2000" dirty="0" smtClean="0">
                <a:latin typeface="+mj-lt"/>
              </a:rPr>
              <a:t> </a:t>
            </a:r>
          </a:p>
          <a:p>
            <a:pPr marL="273050" lvl="1"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endParaRPr lang="en-US" altLang="ja-JP" sz="2000" dirty="0" smtClean="0">
              <a:latin typeface="+mj-lt"/>
            </a:endParaRPr>
          </a:p>
          <a:p>
            <a:pPr marL="0" indent="0">
              <a:spcBef>
                <a:spcPts val="100"/>
              </a:spcBef>
              <a:buSzPct val="100000"/>
              <a:buNone/>
              <a:defRPr/>
            </a:pPr>
            <a:endParaRPr lang="en-US" altLang="ja-JP" sz="2000" dirty="0" smtClean="0">
              <a:latin typeface="+mj-lt"/>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762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Introduction </a:t>
            </a:r>
            <a:endParaRPr kumimoji="1" lang="ja-JP" altLang="en-US" dirty="0"/>
          </a:p>
        </p:txBody>
      </p:sp>
      <p:sp>
        <p:nvSpPr>
          <p:cNvPr id="3" name="テキスト プレースホルダー 2"/>
          <p:cNvSpPr>
            <a:spLocks noGrp="1"/>
          </p:cNvSpPr>
          <p:nvPr>
            <p:ph type="body" sz="quarter" idx="10"/>
          </p:nvPr>
        </p:nvSpPr>
        <p:spPr>
          <a:xfrm>
            <a:off x="324000" y="1053000"/>
            <a:ext cx="8352000" cy="4968000"/>
          </a:xfrm>
        </p:spPr>
        <p:txBody>
          <a:bodyPr/>
          <a:lstStyle/>
          <a:p>
            <a:pPr>
              <a:spcBef>
                <a:spcPts val="100"/>
              </a:spcBef>
              <a:buSzPct val="100000"/>
              <a:defRPr/>
            </a:pPr>
            <a:r>
              <a:rPr lang="en-US" altLang="ja-JP" sz="2000" dirty="0" smtClean="0">
                <a:latin typeface="+mj-lt"/>
              </a:rPr>
              <a:t>The </a:t>
            </a:r>
            <a:r>
              <a:rPr lang="en-US" altLang="ja-JP" sz="2000" dirty="0">
                <a:latin typeface="+mj-lt"/>
              </a:rPr>
              <a:t>Contract Guidelines on Utilization of </a:t>
            </a:r>
            <a:r>
              <a:rPr lang="en-US" altLang="ja-JP" sz="2000" dirty="0" smtClean="0">
                <a:latin typeface="+mj-lt"/>
              </a:rPr>
              <a:t>AI includes</a:t>
            </a:r>
            <a:r>
              <a:rPr lang="en-US" altLang="ja-JP" sz="2000" dirty="0" smtClean="0">
                <a:solidFill>
                  <a:srgbClr val="00B050"/>
                </a:solidFill>
                <a:latin typeface="+mj-lt"/>
              </a:rPr>
              <a:t>:</a:t>
            </a:r>
          </a:p>
          <a:p>
            <a:pPr marL="623888" indent="-355600">
              <a:spcBef>
                <a:spcPts val="100"/>
              </a:spcBef>
              <a:buSzPct val="100000"/>
              <a:buFont typeface="Wingdings" panose="05000000000000000000" pitchFamily="2" charset="2"/>
              <a:buChar char="ü"/>
              <a:defRPr/>
            </a:pPr>
            <a:r>
              <a:rPr lang="en-US" altLang="ja-JP" sz="2000" dirty="0" smtClean="0">
                <a:latin typeface="+mj-lt"/>
              </a:rPr>
              <a:t>AI software development agreement between venders and users</a:t>
            </a:r>
          </a:p>
          <a:p>
            <a:pPr marL="623888" indent="-355600">
              <a:spcBef>
                <a:spcPts val="100"/>
              </a:spcBef>
              <a:buSzPct val="100000"/>
              <a:buFont typeface="Wingdings" panose="05000000000000000000" pitchFamily="2" charset="2"/>
              <a:buChar char="ü"/>
              <a:defRPr/>
            </a:pPr>
            <a:r>
              <a:rPr lang="en-US" altLang="ja-JP" sz="2000" dirty="0" smtClean="0">
                <a:latin typeface="+mj-lt"/>
              </a:rPr>
              <a:t>AI software license agreement (usage subscription) between venders and users</a:t>
            </a:r>
          </a:p>
          <a:p>
            <a:pPr marL="268288" indent="0">
              <a:spcBef>
                <a:spcPts val="100"/>
              </a:spcBef>
              <a:buSzPct val="100000"/>
              <a:buNone/>
              <a:defRPr/>
            </a:pPr>
            <a:endParaRPr lang="en-US" altLang="ja-JP" sz="2000" dirty="0" smtClean="0">
              <a:latin typeface="+mj-lt"/>
            </a:endParaRPr>
          </a:p>
          <a:p>
            <a:pPr marL="268288" indent="-268288">
              <a:spcBef>
                <a:spcPts val="100"/>
              </a:spcBef>
              <a:buSzPct val="100000"/>
              <a:defRPr/>
            </a:pPr>
            <a:r>
              <a:rPr lang="en-US" altLang="ja-JP" sz="2000" dirty="0" smtClean="0">
                <a:latin typeface="+mj-lt"/>
              </a:rPr>
              <a:t> We drafted only a model agreement of the AI </a:t>
            </a:r>
            <a:r>
              <a:rPr lang="en-US" altLang="ja-JP" sz="2000" dirty="0">
                <a:latin typeface="+mj-lt"/>
              </a:rPr>
              <a:t>software development </a:t>
            </a:r>
            <a:r>
              <a:rPr lang="en-US" altLang="ja-JP" sz="2000" dirty="0" smtClean="0">
                <a:latin typeface="+mj-lt"/>
              </a:rPr>
              <a:t>agreement.</a:t>
            </a:r>
          </a:p>
          <a:p>
            <a:pPr marL="0" indent="0">
              <a:spcBef>
                <a:spcPts val="100"/>
              </a:spcBef>
              <a:buSzPct val="100000"/>
              <a:buNone/>
              <a:defRPr/>
            </a:pPr>
            <a:r>
              <a:rPr lang="ja-JP" altLang="en-US" sz="2000" dirty="0" smtClean="0">
                <a:latin typeface="+mj-lt"/>
              </a:rPr>
              <a:t> ← </a:t>
            </a:r>
            <a:r>
              <a:rPr lang="en-US" altLang="ja-JP" sz="2000" dirty="0" smtClean="0">
                <a:latin typeface="+mj-lt"/>
              </a:rPr>
              <a:t>Wide variation of </a:t>
            </a:r>
            <a:r>
              <a:rPr lang="en-US" altLang="ja-JP" sz="2000" dirty="0">
                <a:latin typeface="+mj-lt"/>
              </a:rPr>
              <a:t>the AI software license </a:t>
            </a:r>
            <a:r>
              <a:rPr lang="en-US" altLang="ja-JP" sz="2000" dirty="0" smtClean="0">
                <a:latin typeface="+mj-lt"/>
              </a:rPr>
              <a:t>agreement. </a:t>
            </a:r>
          </a:p>
          <a:p>
            <a:pPr marL="268288" indent="-268288">
              <a:spcBef>
                <a:spcPts val="100"/>
              </a:spcBef>
              <a:buSzPct val="100000"/>
              <a:defRPr/>
            </a:pPr>
            <a:endParaRPr lang="en-US" altLang="ja-JP" sz="2000" dirty="0">
              <a:latin typeface="+mj-lt"/>
            </a:endParaRPr>
          </a:p>
          <a:p>
            <a:pPr marL="268288" indent="-268288">
              <a:spcBef>
                <a:spcPts val="100"/>
              </a:spcBef>
              <a:buSzPct val="100000"/>
              <a:defRPr/>
            </a:pPr>
            <a:r>
              <a:rPr lang="en-US" altLang="ja-JP" sz="2000" dirty="0" smtClean="0">
                <a:latin typeface="+mj-lt"/>
              </a:rPr>
              <a:t>The scope of today’s presentation is basically limited </a:t>
            </a:r>
            <a:r>
              <a:rPr lang="en-US" altLang="ja-JP" sz="2000" dirty="0">
                <a:latin typeface="+mj-lt"/>
              </a:rPr>
              <a:t>to the AI software development </a:t>
            </a:r>
            <a:r>
              <a:rPr lang="en-US" altLang="ja-JP" sz="2000" dirty="0" smtClean="0">
                <a:latin typeface="+mj-lt"/>
              </a:rPr>
              <a:t>agreement.  </a:t>
            </a:r>
          </a:p>
          <a:p>
            <a:pPr marL="0" indent="0">
              <a:spcBef>
                <a:spcPts val="100"/>
              </a:spcBef>
              <a:buSzPct val="100000"/>
              <a:buNone/>
              <a:defRPr/>
            </a:pPr>
            <a:r>
              <a:rPr lang="en-US" altLang="ja-JP" sz="2000" dirty="0" smtClean="0">
                <a:latin typeface="+mj-lt"/>
              </a:rPr>
              <a:t> </a:t>
            </a:r>
          </a:p>
          <a:p>
            <a:pPr marL="273050" lvl="1" indent="0">
              <a:spcBef>
                <a:spcPts val="100"/>
              </a:spcBef>
              <a:buSzPct val="100000"/>
              <a:buNone/>
              <a:defRPr/>
            </a:pPr>
            <a:endParaRPr lang="en-US" altLang="ja-JP" sz="2000" dirty="0" smtClean="0">
              <a:latin typeface="+mj-lt"/>
            </a:endParaRPr>
          </a:p>
          <a:p>
            <a:pPr marL="623888" indent="-355600">
              <a:spcBef>
                <a:spcPts val="100"/>
              </a:spcBef>
              <a:buSzPct val="100000"/>
              <a:buFont typeface="Wingdings" panose="05000000000000000000" pitchFamily="2" charset="2"/>
              <a:buChar char="ü"/>
              <a:defRPr/>
            </a:pPr>
            <a:endParaRPr lang="en-US" altLang="ja-JP" sz="2000" dirty="0" smtClean="0">
              <a:latin typeface="+mj-lt"/>
            </a:endParaRPr>
          </a:p>
          <a:p>
            <a:pPr marL="0" indent="0">
              <a:spcBef>
                <a:spcPts val="100"/>
              </a:spcBef>
              <a:buSzPct val="100000"/>
              <a:buNone/>
              <a:defRPr/>
            </a:pPr>
            <a:endParaRPr lang="en-US" altLang="ja-JP" sz="2000" dirty="0" smtClean="0">
              <a:latin typeface="+mj-lt"/>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smtClean="0">
              <a:latin typeface="+mj-lt"/>
              <a:ea typeface="Meiryo UI" panose="020B0604030504040204" pitchFamily="50" charset="-128"/>
              <a:cs typeface="Meiryo UI" panose="020B0604030504040204" pitchFamily="50" charset="-128"/>
            </a:endParaRPr>
          </a:p>
          <a:p>
            <a:pPr marL="0" indent="0">
              <a:spcBef>
                <a:spcPts val="100"/>
              </a:spcBef>
              <a:buSzPct val="100000"/>
              <a:buNone/>
              <a:defRPr/>
            </a:pPr>
            <a:endParaRPr lang="en-US" altLang="ja-JP" sz="2000" dirty="0">
              <a:latin typeface="+mj-lt"/>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173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II</a:t>
            </a:r>
            <a:r>
              <a:rPr lang="en-US" altLang="ja-JP" dirty="0" smtClean="0"/>
              <a:t>. </a:t>
            </a:r>
            <a:r>
              <a:rPr lang="ja-JP" altLang="en-US" dirty="0"/>
              <a:t>Technical</a:t>
            </a:r>
            <a:r>
              <a:rPr lang="ja-JP" altLang="en-US" dirty="0" smtClean="0"/>
              <a:t> Features</a:t>
            </a:r>
            <a:r>
              <a:rPr lang="ja-JP" altLang="en-US" dirty="0"/>
              <a:t> of AI Software</a:t>
            </a:r>
            <a:endParaRPr kumimoji="1" lang="ja-JP" altLang="en-US" dirty="0"/>
          </a:p>
        </p:txBody>
      </p:sp>
    </p:spTree>
    <p:extLst>
      <p:ext uri="{BB962C8B-B14F-4D97-AF65-F5344CB8AC3E}">
        <p14:creationId xmlns:p14="http://schemas.microsoft.com/office/powerpoint/2010/main" val="358188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Definition of</a:t>
            </a:r>
            <a:r>
              <a:rPr lang="en-US" altLang="ja-JP" dirty="0" smtClean="0"/>
              <a:t> AI</a:t>
            </a:r>
            <a:endParaRPr kumimoji="1" lang="ja-JP" altLang="en-US" dirty="0"/>
          </a:p>
        </p:txBody>
      </p:sp>
      <p:sp>
        <p:nvSpPr>
          <p:cNvPr id="3" name="テキスト プレースホルダー 2"/>
          <p:cNvSpPr>
            <a:spLocks noGrp="1"/>
          </p:cNvSpPr>
          <p:nvPr>
            <p:ph type="body" sz="quarter" idx="10"/>
          </p:nvPr>
        </p:nvSpPr>
        <p:spPr>
          <a:xfrm>
            <a:off x="324000" y="1053000"/>
            <a:ext cx="8352000" cy="4968000"/>
          </a:xfrm>
        </p:spPr>
        <p:txBody>
          <a:bodyPr/>
          <a:lstStyle/>
          <a:p>
            <a:pPr marL="357188" indent="-357188">
              <a:spcBef>
                <a:spcPts val="100"/>
              </a:spcBef>
              <a:buSzPct val="100000"/>
              <a:buFont typeface="+mj-ea"/>
              <a:buAutoNum type="circleNumDbPlain"/>
              <a:defRPr/>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(Artificial</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Intelligence</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661988" indent="-285750">
              <a:spcBef>
                <a:spcPts val="100"/>
              </a:spcBef>
              <a:buFont typeface="Arial" panose="020B0604020202020204" pitchFamily="34" charset="0"/>
              <a:buChar char="•"/>
              <a:defRPr/>
            </a:pPr>
            <a:r>
              <a:rPr lang="ja-JP" altLang="en-US"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Strong</a:t>
            </a:r>
            <a:r>
              <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 (general-purpose</a:t>
            </a:r>
            <a:r>
              <a:rPr lang="en-US" altLang="ja-JP"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Weak</a:t>
            </a:r>
            <a:r>
              <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 (specialized</a:t>
            </a:r>
            <a:r>
              <a:rPr lang="en-US" altLang="ja-JP"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376238" indent="0">
              <a:spcBef>
                <a:spcPts val="100"/>
              </a:spcBef>
              <a:buNone/>
              <a:defRPr/>
            </a:pPr>
            <a:endParaRPr lang="en-US" altLang="ja-JP" sz="2000" kern="10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100"/>
              </a:spcBef>
              <a:buSzPct val="100000"/>
              <a:buFont typeface="+mj-ea"/>
              <a:buAutoNum type="circleNumDbPlain" startAt="2"/>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Definition of</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 AI</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technology</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661988" indent="-285750">
              <a:spcBef>
                <a:spcPts val="100"/>
              </a:spcBef>
              <a:buFont typeface="Arial" panose="020B0604020202020204" pitchFamily="34" charset="0"/>
              <a:buChar char="•"/>
              <a:defRPr/>
            </a:pP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technology</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252413">
              <a:spcBef>
                <a:spcPts val="100"/>
              </a:spcBef>
              <a:buNone/>
              <a:defRPr/>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 generic term for a series of software technologies that allow computers and other devices to perform the intellectual activities that humans can perform.</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719137" indent="-342900">
              <a:spcBef>
                <a:spcPts val="100"/>
              </a:spcBef>
              <a:buFont typeface="Arial" panose="020B0604020202020204" pitchFamily="34" charset="0"/>
              <a:buChar char="•"/>
              <a:defRPr/>
            </a:pP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In </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the Guidelines, </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for the sake of convenience, the term “AI technology” </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means </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"one of the learning methods for discovering certain rules in data, and based on those rules, </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making </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inferences and predictions about </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unknown data"</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029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998" y="169200"/>
            <a:ext cx="7704001" cy="516754"/>
          </a:xfrm>
        </p:spPr>
        <p:txBody>
          <a:bodyPr/>
          <a:lstStyle/>
          <a:p>
            <a:r>
              <a:rPr lang="ja-JP" altLang="en-US" sz="2400" dirty="0" smtClean="0"/>
              <a:t>The process of</a:t>
            </a:r>
            <a:r>
              <a:rPr lang="ja-JP" altLang="en-US" sz="2400" dirty="0"/>
              <a:t> practical application of trained models</a:t>
            </a:r>
            <a:endParaRPr kumimoji="1" lang="ja-JP" altLang="en-US" sz="2400" dirty="0"/>
          </a:p>
        </p:txBody>
      </p:sp>
      <p:pic>
        <p:nvPicPr>
          <p:cNvPr id="3" name="図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981075"/>
            <a:ext cx="84296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84000" y="3165475"/>
            <a:ext cx="1152000" cy="360000"/>
          </a:xfrm>
          <a:prstGeom prst="rect">
            <a:avLst/>
          </a:prstGeom>
          <a:noFill/>
          <a:ln>
            <a:noFill/>
          </a:ln>
        </p:spPr>
        <p:txBody>
          <a:bodyPr wrap="square" lIns="0" tIns="0" rIns="0" bIns="0" rtlCol="0">
            <a:noAutofit/>
          </a:bodyPr>
          <a:lstStyle/>
          <a:p>
            <a:pPr algn="just" defTabSz="540000" fontAlgn="auto">
              <a:lnSpc>
                <a:spcPct val="120000"/>
              </a:lnSpc>
            </a:pPr>
            <a:r>
              <a:rPr kumimoji="1" lang="en-US" altLang="ja-JP" dirty="0" smtClean="0">
                <a:latin typeface="+mn-lt"/>
                <a:ea typeface="+mn-ea"/>
              </a:rPr>
              <a:t>Raw Data </a:t>
            </a:r>
            <a:endParaRPr kumimoji="1" lang="ja-JP" altLang="en-US" dirty="0" smtClean="0">
              <a:latin typeface="+mn-lt"/>
              <a:ea typeface="+mn-ea"/>
            </a:endParaRPr>
          </a:p>
        </p:txBody>
      </p:sp>
      <p:sp>
        <p:nvSpPr>
          <p:cNvPr id="6" name="テキスト ボックス 5"/>
          <p:cNvSpPr txBox="1"/>
          <p:nvPr/>
        </p:nvSpPr>
        <p:spPr>
          <a:xfrm>
            <a:off x="2919973" y="3165475"/>
            <a:ext cx="115200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dirty="0" smtClean="0">
                <a:latin typeface="+mn-lt"/>
                <a:ea typeface="+mn-ea"/>
              </a:rPr>
              <a:t>Learning </a:t>
            </a:r>
            <a:r>
              <a:rPr kumimoji="1" lang="en-US" altLang="ja-JP" dirty="0" smtClean="0">
                <a:latin typeface="+mn-lt"/>
                <a:ea typeface="+mn-ea"/>
              </a:rPr>
              <a:t> </a:t>
            </a:r>
            <a:r>
              <a:rPr lang="en-US" altLang="ja-JP" dirty="0" smtClean="0">
                <a:latin typeface="+mn-lt"/>
                <a:ea typeface="+mn-ea"/>
              </a:rPr>
              <a:t>d</a:t>
            </a:r>
            <a:r>
              <a:rPr kumimoji="1" lang="en-US" altLang="ja-JP" dirty="0" smtClean="0">
                <a:latin typeface="+mn-lt"/>
                <a:ea typeface="+mn-ea"/>
              </a:rPr>
              <a:t>ata set </a:t>
            </a:r>
            <a:endParaRPr kumimoji="1" lang="ja-JP" altLang="en-US" dirty="0" smtClean="0">
              <a:latin typeface="+mn-lt"/>
              <a:ea typeface="+mn-ea"/>
            </a:endParaRPr>
          </a:p>
        </p:txBody>
      </p:sp>
      <p:sp>
        <p:nvSpPr>
          <p:cNvPr id="7" name="テキスト ボックス 6"/>
          <p:cNvSpPr txBox="1"/>
          <p:nvPr/>
        </p:nvSpPr>
        <p:spPr>
          <a:xfrm>
            <a:off x="5014587" y="2362550"/>
            <a:ext cx="1375938"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sz="1200" dirty="0" smtClean="0">
                <a:latin typeface="+mn-lt"/>
                <a:ea typeface="+mn-ea"/>
              </a:rPr>
              <a:t>Learning </a:t>
            </a:r>
            <a:r>
              <a:rPr kumimoji="1" lang="en-US" altLang="ja-JP" sz="1200" dirty="0" smtClean="0">
                <a:latin typeface="+mn-lt"/>
                <a:ea typeface="+mn-ea"/>
              </a:rPr>
              <a:t> </a:t>
            </a:r>
            <a:r>
              <a:rPr lang="en-US" altLang="ja-JP" sz="1200" dirty="0" smtClean="0">
                <a:latin typeface="+mn-lt"/>
                <a:ea typeface="+mn-ea"/>
              </a:rPr>
              <a:t>program</a:t>
            </a:r>
            <a:r>
              <a:rPr kumimoji="1" lang="en-US" altLang="ja-JP" sz="1200" dirty="0" smtClean="0">
                <a:latin typeface="+mn-lt"/>
                <a:ea typeface="+mn-ea"/>
              </a:rPr>
              <a:t> </a:t>
            </a:r>
            <a:endParaRPr kumimoji="1" lang="ja-JP" altLang="en-US" sz="1200" dirty="0" smtClean="0">
              <a:latin typeface="+mn-lt"/>
              <a:ea typeface="+mn-ea"/>
            </a:endParaRPr>
          </a:p>
        </p:txBody>
      </p:sp>
      <p:sp>
        <p:nvSpPr>
          <p:cNvPr id="8" name="テキスト ボックス 7"/>
          <p:cNvSpPr txBox="1"/>
          <p:nvPr/>
        </p:nvSpPr>
        <p:spPr>
          <a:xfrm>
            <a:off x="1662141" y="1159660"/>
            <a:ext cx="273600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dirty="0" smtClean="0">
                <a:latin typeface="+mn-lt"/>
                <a:ea typeface="+mn-ea"/>
              </a:rPr>
              <a:t>Making learning d</a:t>
            </a:r>
            <a:r>
              <a:rPr kumimoji="1" lang="en-US" altLang="ja-JP" dirty="0" smtClean="0">
                <a:latin typeface="+mn-lt"/>
                <a:ea typeface="+mn-ea"/>
              </a:rPr>
              <a:t>ata set </a:t>
            </a:r>
            <a:endParaRPr kumimoji="1" lang="ja-JP" altLang="en-US" dirty="0" smtClean="0">
              <a:latin typeface="+mn-lt"/>
              <a:ea typeface="+mn-ea"/>
            </a:endParaRPr>
          </a:p>
        </p:txBody>
      </p:sp>
      <p:sp>
        <p:nvSpPr>
          <p:cNvPr id="9" name="テキスト ボックス 8"/>
          <p:cNvSpPr txBox="1"/>
          <p:nvPr/>
        </p:nvSpPr>
        <p:spPr>
          <a:xfrm>
            <a:off x="7333606" y="2409893"/>
            <a:ext cx="136800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sz="1200" dirty="0" smtClean="0">
                <a:latin typeface="+mn-lt"/>
                <a:ea typeface="+mn-ea"/>
              </a:rPr>
              <a:t>Trained  </a:t>
            </a:r>
            <a:r>
              <a:rPr kumimoji="1" lang="en-US" altLang="ja-JP" sz="1200" dirty="0" smtClean="0">
                <a:latin typeface="+mn-lt"/>
                <a:ea typeface="+mn-ea"/>
              </a:rPr>
              <a:t> </a:t>
            </a:r>
            <a:r>
              <a:rPr lang="en-US" altLang="ja-JP" sz="1200" dirty="0" smtClean="0">
                <a:latin typeface="+mn-lt"/>
                <a:ea typeface="+mn-ea"/>
              </a:rPr>
              <a:t>Model</a:t>
            </a:r>
            <a:r>
              <a:rPr kumimoji="1" lang="en-US" altLang="ja-JP" sz="1200" dirty="0" smtClean="0">
                <a:latin typeface="+mn-lt"/>
                <a:ea typeface="+mn-ea"/>
              </a:rPr>
              <a:t> </a:t>
            </a:r>
            <a:endParaRPr kumimoji="1" lang="ja-JP" altLang="en-US" sz="1200" dirty="0" smtClean="0">
              <a:latin typeface="+mn-lt"/>
              <a:ea typeface="+mn-ea"/>
            </a:endParaRPr>
          </a:p>
        </p:txBody>
      </p:sp>
      <p:sp>
        <p:nvSpPr>
          <p:cNvPr id="10" name="テキスト ボックス 9"/>
          <p:cNvSpPr txBox="1"/>
          <p:nvPr/>
        </p:nvSpPr>
        <p:spPr>
          <a:xfrm>
            <a:off x="5711031" y="1178710"/>
            <a:ext cx="2694874"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dirty="0" smtClean="0">
                <a:latin typeface="+mn-lt"/>
                <a:ea typeface="+mn-ea"/>
              </a:rPr>
              <a:t>Making Trained  Model</a:t>
            </a:r>
            <a:r>
              <a:rPr kumimoji="1" lang="en-US" altLang="ja-JP" dirty="0" smtClean="0">
                <a:latin typeface="+mn-lt"/>
                <a:ea typeface="+mn-ea"/>
              </a:rPr>
              <a:t> </a:t>
            </a:r>
            <a:endParaRPr kumimoji="1" lang="ja-JP" altLang="en-US" dirty="0" smtClean="0">
              <a:latin typeface="+mn-lt"/>
              <a:ea typeface="+mn-ea"/>
            </a:endParaRPr>
          </a:p>
        </p:txBody>
      </p:sp>
      <p:sp>
        <p:nvSpPr>
          <p:cNvPr id="11" name="テキスト ボックス 10"/>
          <p:cNvSpPr txBox="1"/>
          <p:nvPr/>
        </p:nvSpPr>
        <p:spPr>
          <a:xfrm>
            <a:off x="683625" y="5265203"/>
            <a:ext cx="1152000" cy="360000"/>
          </a:xfrm>
          <a:prstGeom prst="rect">
            <a:avLst/>
          </a:prstGeom>
          <a:noFill/>
          <a:ln>
            <a:noFill/>
          </a:ln>
        </p:spPr>
        <p:txBody>
          <a:bodyPr wrap="square" lIns="0" tIns="0" rIns="0" bIns="0" rtlCol="0">
            <a:noAutofit/>
          </a:bodyPr>
          <a:lstStyle/>
          <a:p>
            <a:pPr algn="just" defTabSz="540000" fontAlgn="auto">
              <a:lnSpc>
                <a:spcPct val="120000"/>
              </a:lnSpc>
            </a:pPr>
            <a:r>
              <a:rPr kumimoji="1" lang="en-US" altLang="ja-JP" dirty="0" smtClean="0">
                <a:latin typeface="+mn-lt"/>
                <a:ea typeface="+mn-ea"/>
              </a:rPr>
              <a:t>Input Data </a:t>
            </a:r>
            <a:endParaRPr kumimoji="1" lang="ja-JP" altLang="en-US" dirty="0" smtClean="0">
              <a:latin typeface="+mn-lt"/>
              <a:ea typeface="+mn-ea"/>
            </a:endParaRPr>
          </a:p>
        </p:txBody>
      </p:sp>
      <p:sp>
        <p:nvSpPr>
          <p:cNvPr id="12" name="テキスト ボックス 11"/>
          <p:cNvSpPr txBox="1"/>
          <p:nvPr/>
        </p:nvSpPr>
        <p:spPr>
          <a:xfrm>
            <a:off x="5220000" y="5284996"/>
            <a:ext cx="115200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dirty="0" smtClean="0">
                <a:latin typeface="+mn-lt"/>
                <a:ea typeface="+mn-ea"/>
              </a:rPr>
              <a:t>AI product</a:t>
            </a:r>
            <a:r>
              <a:rPr kumimoji="1" lang="en-US" altLang="ja-JP" dirty="0" smtClean="0">
                <a:latin typeface="+mn-lt"/>
                <a:ea typeface="+mn-ea"/>
              </a:rPr>
              <a:t>  </a:t>
            </a:r>
            <a:endParaRPr kumimoji="1" lang="ja-JP" altLang="en-US" dirty="0" smtClean="0">
              <a:latin typeface="+mn-lt"/>
              <a:ea typeface="+mn-ea"/>
            </a:endParaRPr>
          </a:p>
        </p:txBody>
      </p:sp>
      <p:sp>
        <p:nvSpPr>
          <p:cNvPr id="13" name="テキスト ボックス 12"/>
          <p:cNvSpPr txBox="1"/>
          <p:nvPr/>
        </p:nvSpPr>
        <p:spPr>
          <a:xfrm>
            <a:off x="2988000" y="5276107"/>
            <a:ext cx="80395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dirty="0" smtClean="0">
                <a:latin typeface="+mn-lt"/>
                <a:ea typeface="+mn-ea"/>
              </a:rPr>
              <a:t>Trained  </a:t>
            </a:r>
            <a:r>
              <a:rPr kumimoji="1" lang="en-US" altLang="ja-JP" dirty="0" smtClean="0">
                <a:latin typeface="+mn-lt"/>
                <a:ea typeface="+mn-ea"/>
              </a:rPr>
              <a:t> </a:t>
            </a:r>
            <a:r>
              <a:rPr lang="en-US" altLang="ja-JP" dirty="0" smtClean="0">
                <a:latin typeface="+mn-lt"/>
                <a:ea typeface="+mn-ea"/>
              </a:rPr>
              <a:t>Model</a:t>
            </a:r>
            <a:r>
              <a:rPr kumimoji="1" lang="en-US" altLang="ja-JP" dirty="0" smtClean="0">
                <a:latin typeface="+mn-lt"/>
                <a:ea typeface="+mn-ea"/>
              </a:rPr>
              <a:t> </a:t>
            </a:r>
            <a:endParaRPr kumimoji="1" lang="ja-JP" altLang="en-US" dirty="0" smtClean="0">
              <a:latin typeface="+mn-lt"/>
              <a:ea typeface="+mn-ea"/>
            </a:endParaRPr>
          </a:p>
        </p:txBody>
      </p:sp>
      <p:sp>
        <p:nvSpPr>
          <p:cNvPr id="14" name="テキスト ボックス 13"/>
          <p:cNvSpPr txBox="1"/>
          <p:nvPr/>
        </p:nvSpPr>
        <p:spPr>
          <a:xfrm>
            <a:off x="7256337" y="3507650"/>
            <a:ext cx="1522538" cy="264350"/>
          </a:xfrm>
          <a:prstGeom prst="rect">
            <a:avLst/>
          </a:prstGeom>
          <a:noFill/>
          <a:ln>
            <a:noFill/>
          </a:ln>
        </p:spPr>
        <p:txBody>
          <a:bodyPr wrap="square" lIns="0" tIns="0" rIns="0" bIns="0" rtlCol="0">
            <a:noAutofit/>
          </a:bodyPr>
          <a:lstStyle/>
          <a:p>
            <a:pPr algn="just" defTabSz="540000" fontAlgn="auto">
              <a:lnSpc>
                <a:spcPct val="120000"/>
              </a:lnSpc>
            </a:pPr>
            <a:r>
              <a:rPr lang="en-US" altLang="ja-JP" sz="1200" dirty="0" smtClean="0">
                <a:latin typeface="+mn-lt"/>
                <a:ea typeface="+mn-ea"/>
              </a:rPr>
              <a:t>In</a:t>
            </a:r>
            <a:r>
              <a:rPr kumimoji="1" lang="en-US" altLang="ja-JP" sz="1200" dirty="0" smtClean="0">
                <a:latin typeface="+mn-lt"/>
                <a:ea typeface="+mn-ea"/>
              </a:rPr>
              <a:t>ference Program</a:t>
            </a:r>
            <a:endParaRPr kumimoji="1" lang="ja-JP" altLang="en-US" sz="1200" dirty="0" smtClean="0">
              <a:latin typeface="+mn-lt"/>
              <a:ea typeface="+mn-ea"/>
            </a:endParaRPr>
          </a:p>
        </p:txBody>
      </p:sp>
      <p:sp>
        <p:nvSpPr>
          <p:cNvPr id="15" name="テキスト ボックス 14"/>
          <p:cNvSpPr txBox="1"/>
          <p:nvPr/>
        </p:nvSpPr>
        <p:spPr>
          <a:xfrm>
            <a:off x="7221662" y="2876125"/>
            <a:ext cx="1656000" cy="360000"/>
          </a:xfrm>
          <a:prstGeom prst="rect">
            <a:avLst/>
          </a:prstGeom>
          <a:noFill/>
          <a:ln>
            <a:noFill/>
          </a:ln>
        </p:spPr>
        <p:txBody>
          <a:bodyPr wrap="square" lIns="0" tIns="0" rIns="0" bIns="0" rtlCol="0">
            <a:noAutofit/>
          </a:bodyPr>
          <a:lstStyle/>
          <a:p>
            <a:pPr algn="just" defTabSz="540000" fontAlgn="auto">
              <a:lnSpc>
                <a:spcPct val="120000"/>
              </a:lnSpc>
            </a:pPr>
            <a:r>
              <a:rPr kumimoji="1" lang="en-US" altLang="ja-JP" sz="1200" dirty="0" smtClean="0">
                <a:latin typeface="+mn-lt"/>
                <a:ea typeface="+mn-ea"/>
              </a:rPr>
              <a:t>Trained Parameters </a:t>
            </a:r>
            <a:endParaRPr kumimoji="1" lang="ja-JP" altLang="en-US" sz="1200" dirty="0" smtClean="0">
              <a:latin typeface="+mn-lt"/>
              <a:ea typeface="+mn-ea"/>
            </a:endParaRPr>
          </a:p>
        </p:txBody>
      </p:sp>
      <p:sp>
        <p:nvSpPr>
          <p:cNvPr id="16" name="テキスト ボックス 15"/>
          <p:cNvSpPr txBox="1"/>
          <p:nvPr/>
        </p:nvSpPr>
        <p:spPr>
          <a:xfrm>
            <a:off x="4968000" y="3542629"/>
            <a:ext cx="1656000" cy="360000"/>
          </a:xfrm>
          <a:prstGeom prst="rect">
            <a:avLst/>
          </a:prstGeom>
          <a:noFill/>
          <a:ln>
            <a:noFill/>
          </a:ln>
        </p:spPr>
        <p:txBody>
          <a:bodyPr wrap="square" lIns="0" tIns="0" rIns="0" bIns="0" rtlCol="0">
            <a:noAutofit/>
          </a:bodyPr>
          <a:lstStyle/>
          <a:p>
            <a:pPr algn="just" defTabSz="540000" fontAlgn="auto">
              <a:lnSpc>
                <a:spcPct val="120000"/>
              </a:lnSpc>
            </a:pPr>
            <a:r>
              <a:rPr lang="en-US" altLang="ja-JP" sz="1200" dirty="0" smtClean="0">
                <a:latin typeface="+mn-lt"/>
                <a:ea typeface="+mn-ea"/>
              </a:rPr>
              <a:t>Hyper</a:t>
            </a:r>
            <a:r>
              <a:rPr kumimoji="1" lang="en-US" altLang="ja-JP" sz="1200" dirty="0" smtClean="0">
                <a:latin typeface="+mn-lt"/>
                <a:ea typeface="+mn-ea"/>
              </a:rPr>
              <a:t> Parameters </a:t>
            </a:r>
            <a:endParaRPr kumimoji="1" lang="ja-JP" altLang="en-US" sz="1200" dirty="0" smtClean="0">
              <a:latin typeface="+mn-lt"/>
              <a:ea typeface="+mn-ea"/>
            </a:endParaRPr>
          </a:p>
        </p:txBody>
      </p:sp>
      <p:sp>
        <p:nvSpPr>
          <p:cNvPr id="17" name="テキスト ボックス 16"/>
          <p:cNvSpPr txBox="1"/>
          <p:nvPr/>
        </p:nvSpPr>
        <p:spPr>
          <a:xfrm>
            <a:off x="4991925" y="2896397"/>
            <a:ext cx="1656000" cy="360000"/>
          </a:xfrm>
          <a:prstGeom prst="rect">
            <a:avLst/>
          </a:prstGeom>
          <a:noFill/>
          <a:ln>
            <a:noFill/>
          </a:ln>
        </p:spPr>
        <p:txBody>
          <a:bodyPr wrap="square" lIns="0" tIns="0" rIns="0" bIns="0" rtlCol="0">
            <a:noAutofit/>
          </a:bodyPr>
          <a:lstStyle/>
          <a:p>
            <a:pPr algn="just" defTabSz="540000" fontAlgn="auto">
              <a:lnSpc>
                <a:spcPct val="120000"/>
              </a:lnSpc>
            </a:pPr>
            <a:r>
              <a:rPr kumimoji="1" lang="en-US" altLang="ja-JP" sz="1200" dirty="0" smtClean="0">
                <a:latin typeface="+mn-lt"/>
                <a:ea typeface="+mn-ea"/>
              </a:rPr>
              <a:t>Untrained Parameters </a:t>
            </a:r>
            <a:endParaRPr kumimoji="1" lang="ja-JP" altLang="en-US" sz="1200" dirty="0" smtClean="0">
              <a:latin typeface="+mn-lt"/>
              <a:ea typeface="+mn-ea"/>
            </a:endParaRPr>
          </a:p>
        </p:txBody>
      </p:sp>
    </p:spTree>
    <p:extLst>
      <p:ext uri="{BB962C8B-B14F-4D97-AF65-F5344CB8AC3E}">
        <p14:creationId xmlns:p14="http://schemas.microsoft.com/office/powerpoint/2010/main" val="15473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Technical Features of</a:t>
            </a:r>
            <a:r>
              <a:rPr lang="en-US" altLang="ja-JP" smtClean="0"/>
              <a:t> AI</a:t>
            </a:r>
            <a:r>
              <a:rPr lang="ja-JP" altLang="en-US" smtClean="0"/>
              <a:t> Software</a:t>
            </a:r>
            <a:endParaRPr lang="ja-JP" altLang="en-US" dirty="0"/>
          </a:p>
        </p:txBody>
      </p:sp>
      <p:sp>
        <p:nvSpPr>
          <p:cNvPr id="3" name="テキスト プレースホルダー 2"/>
          <p:cNvSpPr>
            <a:spLocks noGrp="1"/>
          </p:cNvSpPr>
          <p:nvPr>
            <p:ph type="body" sz="quarter" idx="10"/>
          </p:nvPr>
        </p:nvSpPr>
        <p:spPr>
          <a:xfrm>
            <a:off x="396000" y="909000"/>
            <a:ext cx="8352000" cy="4968000"/>
          </a:xfrm>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Inductive Methods ⇔ Traditional Software: Deductive Methods</a:t>
            </a:r>
          </a:p>
          <a:p>
            <a:pPr lvl="1">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Created from the conclusion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data</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 output results are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statistical inference based on historical data.</a:t>
            </a:r>
          </a:p>
          <a:p>
            <a:pPr lvl="2"/>
            <a:r>
              <a:rPr lang="ja-JP" altLang="en-US" dirty="0" smtClean="0">
                <a:latin typeface="Meiryo UI" panose="020B0604030504040204" pitchFamily="50" charset="-128"/>
                <a:ea typeface="Meiryo UI" panose="020B0604030504040204" pitchFamily="50" charset="-128"/>
                <a:cs typeface="Meiryo UI" panose="020B0604030504040204" pitchFamily="50" charset="-128"/>
              </a:rPr>
              <a:t>Difficul</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 to</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predict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100% of</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the inferred results of an unknown data input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Uncertainty of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results</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en-US" altLang="ja-JP" dirty="0">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epends on the data, so we don't know what the product will look like at the start of development.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Dependence on</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data</a:t>
            </a:r>
            <a:r>
              <a:rPr lang="ja-JP" altLang="en-US" dirty="0">
                <a:latin typeface="Meiryo UI" panose="020B0604030504040204" pitchFamily="50" charset="-128"/>
                <a:ea typeface="Meiryo UI" panose="020B0604030504040204" pitchFamily="50" charset="-128"/>
                <a:cs typeface="Meiryo UI" panose="020B0604030504040204" pitchFamily="50" charset="-128"/>
              </a:rPr>
              <a:t> ⇒ Importance of data</a:t>
            </a:r>
          </a:p>
          <a:p>
            <a:pPr lvl="1">
              <a:buFont typeface="Arial" panose="020B0604020202020204" pitchFamily="34" charset="0"/>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Garbage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in, </a:t>
            </a:r>
            <a:r>
              <a:rPr lang="en-US" altLang="ja-JP" dirty="0">
                <a:latin typeface="Meiryo UI" panose="020B0604030504040204" pitchFamily="50" charset="-128"/>
                <a:ea typeface="Meiryo UI" panose="020B0604030504040204" pitchFamily="50" charset="-128"/>
                <a:cs typeface="Meiryo UI" panose="020B0604030504040204" pitchFamily="50" charset="-128"/>
              </a:rPr>
              <a:t>garbage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out.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1">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Program itself</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is commoditized by</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OSS</a:t>
            </a:r>
            <a:r>
              <a:rPr lang="en-US" altLang="ja-JP"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273050" lvl="1"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Data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is a</a:t>
            </a:r>
            <a:r>
              <a:rPr lang="ja-JP" altLang="en-US" dirty="0">
                <a:latin typeface="Meiryo UI" panose="020B0604030504040204" pitchFamily="50" charset="-128"/>
                <a:ea typeface="Meiryo UI" panose="020B0604030504040204" pitchFamily="50" charset="-128"/>
                <a:cs typeface="Meiryo UI" panose="020B0604030504040204" pitchFamily="50" charset="-128"/>
              </a:rPr>
              <a:t> key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factor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of</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AI software. </a:t>
            </a:r>
            <a:endParaRPr lang="en-US" altLang="ja-JP"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273050" lvl="1" indent="0">
              <a:buNone/>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538162" lvl="2" indent="0">
              <a:buNone/>
            </a:pPr>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t>			</a:t>
            </a:r>
          </a:p>
          <a:p>
            <a:endParaRPr lang="ja-JP" altLang="en-US" dirty="0" smtClean="0"/>
          </a:p>
          <a:p>
            <a:endParaRPr lang="ja-JP" altLang="en-US" dirty="0" smtClean="0"/>
          </a:p>
          <a:p>
            <a:endParaRPr lang="ja-JP" altLang="en-US" dirty="0" smtClean="0"/>
          </a:p>
          <a:p>
            <a:endParaRPr lang="ja-JP" altLang="en-US" dirty="0" smtClean="0"/>
          </a:p>
          <a:p>
            <a:endParaRPr lang="ja-JP" altLang="en-US" dirty="0" smtClean="0"/>
          </a:p>
          <a:p>
            <a:endParaRPr lang="ja-JP" altLang="en-US" dirty="0" smtClean="0"/>
          </a:p>
          <a:p>
            <a:endParaRPr lang="ja-JP" altLang="en-US" dirty="0"/>
          </a:p>
        </p:txBody>
      </p:sp>
    </p:spTree>
    <p:extLst>
      <p:ext uri="{BB962C8B-B14F-4D97-AF65-F5344CB8AC3E}">
        <p14:creationId xmlns:p14="http://schemas.microsoft.com/office/powerpoint/2010/main" val="249103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Technical Features of</a:t>
            </a:r>
            <a:r>
              <a:rPr lang="en-US" altLang="ja-JP" dirty="0"/>
              <a:t> AI</a:t>
            </a:r>
            <a:r>
              <a:rPr lang="ja-JP" altLang="en-US" dirty="0"/>
              <a:t> Software</a:t>
            </a:r>
            <a:endParaRPr kumimoji="1" lang="ja-JP" altLang="en-US" dirty="0"/>
          </a:p>
        </p:txBody>
      </p:sp>
      <p:sp>
        <p:nvSpPr>
          <p:cNvPr id="3" name="テキスト プレースホルダー 2"/>
          <p:cNvSpPr>
            <a:spLocks noGrp="1"/>
          </p:cNvSpPr>
          <p:nvPr>
            <p:ph type="body" sz="quarter" idx="10"/>
          </p:nvPr>
        </p:nvSpPr>
        <p:spPr>
          <a:xfrm>
            <a:off x="396000" y="981000"/>
            <a:ext cx="8352000" cy="5256000"/>
          </a:xfrm>
        </p:spPr>
        <p:txBody>
          <a:bodyPr/>
          <a:lstStyle/>
          <a:p>
            <a:pPr marL="268288" lvl="1" indent="-268288">
              <a:spcBef>
                <a:spcPts val="1200"/>
              </a:spcBef>
              <a:buFont typeface="Wingdings" panose="05000000000000000000" pitchFamily="2" charset="2"/>
              <a:buChar char="n"/>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The </a:t>
            </a:r>
            <a:r>
              <a:rPr lang="ja-JP" altLang="en-US" dirty="0">
                <a:latin typeface="Meiryo UI" panose="020B0604030504040204" pitchFamily="50" charset="-128"/>
                <a:ea typeface="Meiryo UI" panose="020B0604030504040204" pitchFamily="50" charset="-128"/>
                <a:cs typeface="Meiryo UI" panose="020B0604030504040204" pitchFamily="50" charset="-128"/>
              </a:rPr>
              <a:t>Importance of Know-How</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lvl="1" indent="-190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How to create a training data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set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1" indent="-190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Learning methods</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1" indent="-190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8" lvl="1" indent="-268288">
              <a:spcBef>
                <a:spcPts val="1200"/>
              </a:spcBef>
              <a:buFont typeface="Wingdings" panose="05000000000000000000" pitchFamily="2" charset="2"/>
              <a:buChar char="n"/>
            </a:pPr>
            <a:r>
              <a:rPr lang="en-US" altLang="ja-JP" dirty="0">
                <a:latin typeface="Meiryo UI" panose="020B0604030504040204" pitchFamily="50" charset="-128"/>
                <a:ea typeface="Meiryo UI" panose="020B0604030504040204" pitchFamily="50" charset="-128"/>
                <a:cs typeface="Meiryo UI" panose="020B0604030504040204" pitchFamily="50" charset="-128"/>
              </a:rPr>
              <a:t>Difficult to conduct ex-post verification</a:t>
            </a:r>
          </a:p>
          <a:p>
            <a:pPr marL="0" lvl="1" indent="0">
              <a:spcBef>
                <a:spcPts val="1200"/>
              </a:spcBef>
              <a:buNone/>
            </a:pP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lang="en-US" altLang="ja-JP" dirty="0">
                <a:latin typeface="Meiryo UI" panose="020B0604030504040204" pitchFamily="50" charset="-128"/>
                <a:ea typeface="Meiryo UI" panose="020B0604030504040204" pitchFamily="50" charset="-128"/>
                <a:cs typeface="Meiryo UI" panose="020B0604030504040204" pitchFamily="50" charset="-128"/>
              </a:rPr>
              <a:t>When generating a trained model, it is often difficult for humans to understand the generation process and the nature of the trained model.</a:t>
            </a:r>
          </a:p>
          <a:p>
            <a:pPr marL="285750" lvl="1" indent="-190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Reuse of trained models</a:t>
            </a:r>
          </a:p>
          <a:p>
            <a:pPr lvl="1">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Can evolve </a:t>
            </a:r>
            <a:r>
              <a:rPr lang="ja-JP" altLang="en-US" dirty="0">
                <a:latin typeface="Meiryo UI" panose="020B0604030504040204" pitchFamily="50" charset="-128"/>
                <a:ea typeface="Meiryo UI" panose="020B0604030504040204" pitchFamily="50" charset="-128"/>
                <a:cs typeface="Meiryo UI" panose="020B0604030504040204" pitchFamily="50" charset="-128"/>
              </a:rPr>
              <a:t>through</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additional</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learning</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lvl="1">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Relatively easy to convert to other</a:t>
            </a:r>
            <a:r>
              <a:rPr lang="ja-JP" altLang="en-US" dirty="0">
                <a:latin typeface="Meiryo UI" panose="020B0604030504040204" pitchFamily="50" charset="-128"/>
                <a:ea typeface="Meiryo UI" panose="020B0604030504040204" pitchFamily="50" charset="-128"/>
                <a:cs typeface="Meiryo UI" panose="020B0604030504040204" pitchFamily="50" charset="-128"/>
              </a:rPr>
              <a:t> uses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(versatility)</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endParaRPr kumimoji="1" lang="ja-JP" altLang="en-US" dirty="0"/>
          </a:p>
        </p:txBody>
      </p:sp>
    </p:spTree>
    <p:extLst>
      <p:ext uri="{BB962C8B-B14F-4D97-AF65-F5344CB8AC3E}">
        <p14:creationId xmlns:p14="http://schemas.microsoft.com/office/powerpoint/2010/main" val="1761931125"/>
      </p:ext>
    </p:extLst>
  </p:cSld>
  <p:clrMapOvr>
    <a:masterClrMapping/>
  </p:clrMapOvr>
</p:sld>
</file>

<file path=ppt/theme/theme1.xml><?xml version="1.0" encoding="utf-8"?>
<a:theme xmlns:a="http://schemas.openxmlformats.org/drawingml/2006/main" name="J_N＆A">
  <a:themeElements>
    <a:clrScheme name="N＆A">
      <a:dk1>
        <a:srgbClr val="000000"/>
      </a:dk1>
      <a:lt1>
        <a:srgbClr val="FFFFFF"/>
      </a:lt1>
      <a:dk2>
        <a:srgbClr val="000000"/>
      </a:dk2>
      <a:lt2>
        <a:srgbClr val="FFFFFF"/>
      </a:lt2>
      <a:accent1>
        <a:srgbClr val="193F2B"/>
      </a:accent1>
      <a:accent2>
        <a:srgbClr val="74A200"/>
      </a:accent2>
      <a:accent3>
        <a:srgbClr val="16375E"/>
      </a:accent3>
      <a:accent4>
        <a:srgbClr val="A84C00"/>
      </a:accent4>
      <a:accent5>
        <a:srgbClr val="7B1B4D"/>
      </a:accent5>
      <a:accent6>
        <a:srgbClr val="627364"/>
      </a:accent6>
      <a:hlink>
        <a:srgbClr val="0000FF"/>
      </a:hlink>
      <a:folHlink>
        <a:srgbClr val="002060"/>
      </a:folHlink>
    </a:clrScheme>
    <a:fontScheme name="N &amp; A">
      <a:majorFont>
        <a:latin typeface="Times New Roman"/>
        <a:ea typeface="HGP明朝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lIns="0" tIns="0" rIns="0" bIns="0" rtlCol="0">
        <a:noAutofit/>
      </a:bodyPr>
      <a:lstStyle>
        <a:defPPr algn="just" defTabSz="540000" fontAlgn="auto">
          <a:lnSpc>
            <a:spcPct val="120000"/>
          </a:lnSpc>
          <a:defRPr kumimoji="1" dirty="0" smtClean="0">
            <a:latin typeface="+mn-lt"/>
            <a:ea typeface="+mn-ea"/>
          </a:defRPr>
        </a:defPPr>
      </a:lstStyle>
    </a:txDef>
  </a:objectDefaults>
  <a:extraClrSchemeLst>
    <a:extraClrScheme>
      <a:clrScheme name="Official_stamp_green_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ial_stamp_green_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ial_stamp_green_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ial_stamp_green_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ial_stamp_green_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ial_stamp_green_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ial_stamp_green_li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ial_stamp_green_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ial_stamp_green_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ial_stamp_green_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ial_stamp_green_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ial_stamp_green_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stamp_green_line</Template>
  <TotalTime>14072</TotalTime>
  <Words>2988</Words>
  <Application>Microsoft Office PowerPoint</Application>
  <PresentationFormat>画面に合わせる (4:3)</PresentationFormat>
  <Paragraphs>373</Paragraphs>
  <Slides>34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HGP明朝B</vt:lpstr>
      <vt:lpstr>Meiryo UI</vt:lpstr>
      <vt:lpstr>ＭＳ Ｐゴシック</vt:lpstr>
      <vt:lpstr>メイリオ</vt:lpstr>
      <vt:lpstr>游ゴシック</vt:lpstr>
      <vt:lpstr>Arial</vt:lpstr>
      <vt:lpstr>Times New Roman</vt:lpstr>
      <vt:lpstr>Wingdings</vt:lpstr>
      <vt:lpstr>J_N＆A</vt:lpstr>
      <vt:lpstr>The Contract Guidelines on Utilization of AI of Japan</vt:lpstr>
      <vt:lpstr>I. Introduction </vt:lpstr>
      <vt:lpstr>Introduction  </vt:lpstr>
      <vt:lpstr>Introduction </vt:lpstr>
      <vt:lpstr>II. Technical Features of AI Software</vt:lpstr>
      <vt:lpstr>Definition of AI</vt:lpstr>
      <vt:lpstr>The process of practical application of trained models</vt:lpstr>
      <vt:lpstr>Technical Features of AI Software</vt:lpstr>
      <vt:lpstr>Technical Features of AI Software</vt:lpstr>
      <vt:lpstr>Technical Features of AI Software</vt:lpstr>
      <vt:lpstr>AI Differences from Traditional Software</vt:lpstr>
      <vt:lpstr>III. Practical issues in the AI software development</vt:lpstr>
      <vt:lpstr>A Typical Example of AI Software Development</vt:lpstr>
      <vt:lpstr>Vendors vs Users in AI software development</vt:lpstr>
      <vt:lpstr>Vendors vs Users in positions in AI software development</vt:lpstr>
      <vt:lpstr>Considerations for the development and use of AI software</vt:lpstr>
      <vt:lpstr>Scope of the development and deliverables</vt:lpstr>
      <vt:lpstr>Data issues</vt:lpstr>
      <vt:lpstr>Issues related to the AI software product itself</vt:lpstr>
      <vt:lpstr>Ownership of rights</vt:lpstr>
      <vt:lpstr>Conditions of use</vt:lpstr>
      <vt:lpstr>Liability issues</vt:lpstr>
      <vt:lpstr>Liability issues</vt:lpstr>
      <vt:lpstr>IV. Overview and Key Points of the AI Software Development Model Contract</vt:lpstr>
      <vt:lpstr>Contract Guidelines on Utilization of AI </vt:lpstr>
      <vt:lpstr>Overall points of the guidelines</vt:lpstr>
      <vt:lpstr>Exploratory Development Method</vt:lpstr>
      <vt:lpstr>An "exploratory " development process</vt:lpstr>
      <vt:lpstr>An "exploratory" development process</vt:lpstr>
      <vt:lpstr>V. The Japanese Debate on AI Responsibility</vt:lpstr>
      <vt:lpstr>Legal Liability for AI</vt:lpstr>
      <vt:lpstr>Issues about negligence</vt:lpstr>
      <vt:lpstr>Issues about strict liability</vt:lpstr>
      <vt:lpstr>PowerPoint プレゼンテーション</vt:lpstr>
    </vt:vector>
  </TitlesOfParts>
  <Company>西村あさひ法律事務所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N&amp;A</dc:creator>
  <cp:lastModifiedBy>N&amp;A2</cp:lastModifiedBy>
  <cp:revision>1348</cp:revision>
  <cp:lastPrinted>2019-03-19T05:23:22Z</cp:lastPrinted>
  <dcterms:created xsi:type="dcterms:W3CDTF">2018-03-02T02:01:08Z</dcterms:created>
  <dcterms:modified xsi:type="dcterms:W3CDTF">2020-09-09T12:59:04Z</dcterms:modified>
</cp:coreProperties>
</file>